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475" r:id="rId2"/>
    <p:sldId id="257" r:id="rId3"/>
    <p:sldId id="258" r:id="rId4"/>
    <p:sldId id="261" r:id="rId5"/>
    <p:sldId id="276" r:id="rId6"/>
    <p:sldId id="262" r:id="rId7"/>
    <p:sldId id="455" r:id="rId8"/>
    <p:sldId id="451" r:id="rId9"/>
    <p:sldId id="467" r:id="rId10"/>
    <p:sldId id="459" r:id="rId11"/>
    <p:sldId id="460" r:id="rId12"/>
    <p:sldId id="465" r:id="rId13"/>
    <p:sldId id="474" r:id="rId14"/>
    <p:sldId id="468" r:id="rId15"/>
    <p:sldId id="482" r:id="rId16"/>
    <p:sldId id="481" r:id="rId17"/>
    <p:sldId id="490" r:id="rId18"/>
    <p:sldId id="484" r:id="rId19"/>
    <p:sldId id="489" r:id="rId20"/>
    <p:sldId id="485" r:id="rId21"/>
    <p:sldId id="466" r:id="rId22"/>
    <p:sldId id="487" r:id="rId23"/>
    <p:sldId id="488" r:id="rId24"/>
    <p:sldId id="477" r:id="rId25"/>
    <p:sldId id="472" r:id="rId26"/>
    <p:sldId id="478" r:id="rId27"/>
    <p:sldId id="473" r:id="rId28"/>
    <p:sldId id="494" r:id="rId29"/>
    <p:sldId id="497" r:id="rId30"/>
    <p:sldId id="495" r:id="rId31"/>
    <p:sldId id="496" r:id="rId32"/>
    <p:sldId id="501" r:id="rId33"/>
    <p:sldId id="498" r:id="rId34"/>
    <p:sldId id="45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Helvetica" pitchFamily="2"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lato" panose="020F0502020204030203" pitchFamily="34" charset="0"/>
      <p:regular r:id="rId46"/>
      <p:bold r:id="rId47"/>
      <p:italic r:id="rId48"/>
      <p:boldItalic r:id="rId49"/>
    </p:embeddedFont>
    <p:embeddedFont>
      <p:font typeface="Mali SemiBold" pitchFamily="2" charset="-34"/>
      <p:regular r:id="rId50"/>
      <p:bold r:id="rId51"/>
      <p:italic r:id="rId52"/>
      <p:boldItalic r:id="rId53"/>
    </p:embeddedFont>
    <p:embeddedFont>
      <p:font typeface="Nunito" pitchFamily="2" charset="77"/>
      <p:regular r:id="rId54"/>
      <p:bold r:id="rId55"/>
      <p:italic r:id="rId56"/>
      <p:boldItalic r:id="rId57"/>
    </p:embeddedFont>
    <p:embeddedFont>
      <p:font typeface="Open Sans Light" panose="020B0306030504020204" pitchFamily="34" charset="0"/>
      <p:regular r:id="rId58"/>
      <p:italic r:id="rId59"/>
    </p:embeddedFont>
    <p:embeddedFont>
      <p:font typeface="Poppins" pitchFamily="2"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9">
          <p15:clr>
            <a:srgbClr val="0000FF"/>
          </p15:clr>
        </p15:guide>
        <p15:guide id="2" orient="horz" pos="1607">
          <p15:clr>
            <a:srgbClr val="0000FF"/>
          </p15:clr>
        </p15:guide>
        <p15:guide id="3" orient="horz" pos="1309">
          <p15:clr>
            <a:srgbClr val="9AA0A6"/>
          </p15:clr>
        </p15:guide>
        <p15:guide id="4" orient="horz" pos="1965">
          <p15:clr>
            <a:srgbClr val="9AA0A6"/>
          </p15:clr>
        </p15:guide>
        <p15:guide id="5" orient="horz" pos="2310">
          <p15:clr>
            <a:srgbClr val="9AA0A6"/>
          </p15:clr>
        </p15:guide>
        <p15:guide id="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3700"/>
    <a:srgbClr val="FFE184"/>
    <a:srgbClr val="F9B321"/>
    <a:srgbClr val="00BA38"/>
    <a:srgbClr val="609DFF"/>
    <a:srgbClr val="F9766D"/>
    <a:srgbClr val="E99C16"/>
    <a:srgbClr val="CB6E28"/>
    <a:srgbClr val="CF3321"/>
    <a:srgbClr val="F8B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BA464E-C71E-4583-9A26-486C7F11F249}">
  <a:tblStyle styleId="{E0BA464E-C71E-4583-9A26-486C7F11F2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1"/>
  </p:normalViewPr>
  <p:slideViewPr>
    <p:cSldViewPr snapToGrid="0">
      <p:cViewPr varScale="1">
        <p:scale>
          <a:sx n="137" d="100"/>
          <a:sy n="137" d="100"/>
        </p:scale>
        <p:origin x="920" y="184"/>
      </p:cViewPr>
      <p:guideLst>
        <p:guide orient="horz" pos="559"/>
        <p:guide orient="horz" pos="1607"/>
        <p:guide orient="horz" pos="1309"/>
        <p:guide orient="horz" pos="1965"/>
        <p:guide orient="horz" pos="231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Good morning to everyone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I'm Luca and today with my </a:t>
            </a:r>
            <a:r>
              <a:rPr kumimoji="0" lang="en-US" sz="1100" b="1" i="0" u="none" strike="noStrike" kern="0" cap="none" spc="0" normalizeH="0" baseline="0" noProof="0" err="1">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collegues</a:t>
            </a: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 Marta, </a:t>
            </a:r>
            <a:r>
              <a:rPr kumimoji="0" lang="en-US" sz="1100" b="1" i="0" u="none" strike="noStrike" kern="0" cap="none" spc="0" normalizeH="0" baseline="0" noProof="0" err="1">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Lupo</a:t>
            </a: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 and Eugenio, we are going to present our project on honeybee health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err="1">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altro</a:t>
            </a: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Analyses of risk factors, estimation of economic impact and resilience suggestions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endParaRPr>
          </a:p>
        </p:txBody>
      </p:sp>
    </p:spTree>
    <p:extLst>
      <p:ext uri="{BB962C8B-B14F-4D97-AF65-F5344CB8AC3E}">
        <p14:creationId xmlns:p14="http://schemas.microsoft.com/office/powerpoint/2010/main" val="2590550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From the website of the US Department of Agriculture, we imported 3 dataset: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on the number of lost, renovated and added colonies per semester in the years from 2015 and 2022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on the factors that stress these colonies as pesticides, diseases and mites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on the annual honey production and average price</a:t>
            </a:r>
          </a:p>
        </p:txBody>
      </p:sp>
    </p:spTree>
    <p:extLst>
      <p:ext uri="{BB962C8B-B14F-4D97-AF65-F5344CB8AC3E}">
        <p14:creationId xmlns:p14="http://schemas.microsoft.com/office/powerpoint/2010/main" val="2374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err="1"/>
              <a:t>we</a:t>
            </a:r>
            <a:r>
              <a:rPr lang="it-IT"/>
              <a:t> </a:t>
            </a:r>
            <a:r>
              <a:rPr lang="it-IT" err="1"/>
              <a:t>also</a:t>
            </a:r>
            <a:r>
              <a:rPr lang="it-IT"/>
              <a:t> </a:t>
            </a:r>
            <a:r>
              <a:rPr lang="it-IT" err="1"/>
              <a:t>obtained</a:t>
            </a:r>
            <a:r>
              <a:rPr lang="it-IT"/>
              <a:t> data on temperature, </a:t>
            </a:r>
            <a:r>
              <a:rPr lang="it-IT" err="1"/>
              <a:t>drought</a:t>
            </a:r>
            <a:r>
              <a:rPr lang="it-IT"/>
              <a:t> and </a:t>
            </a:r>
            <a:r>
              <a:rPr lang="it-IT" err="1"/>
              <a:t>precipitation</a:t>
            </a:r>
            <a:r>
              <a:rPr lang="it-IT"/>
              <a:t> from the national centers for </a:t>
            </a:r>
            <a:r>
              <a:rPr lang="it-IT" err="1"/>
              <a:t>Environmental</a:t>
            </a:r>
            <a:r>
              <a:rPr lang="it-IT"/>
              <a:t> Information</a:t>
            </a:r>
            <a:br>
              <a:rPr lang="it-IT"/>
            </a:br>
            <a:endParaRPr lang="en-US"/>
          </a:p>
        </p:txBody>
      </p:sp>
    </p:spTree>
    <p:extLst>
      <p:ext uri="{BB962C8B-B14F-4D97-AF65-F5344CB8AC3E}">
        <p14:creationId xmlns:p14="http://schemas.microsoft.com/office/powerpoint/2010/main" val="47184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noProof="0"/>
              <a:t>i</a:t>
            </a:r>
            <a:r>
              <a:rPr lang="en-US" noProof="0"/>
              <a:t>n particular, we performed a LOCAL PERMUTATIONAL TEST FOR DIFFERENCE IN COLONY LOST PCT POPULATION BETWEEN SUMMER AND WINTER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47712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748332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45472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a:latin typeface="Helvetica" pitchFamily="2" charset="0"/>
                <a:cs typeface="Calibri" panose="020F0502020204030204" pitchFamily="34" charset="0"/>
              </a:rPr>
              <a:t>According to our first analysis, </a:t>
            </a:r>
            <a:r>
              <a:rPr lang="en-AU" b="1">
                <a:latin typeface="Helvetica" pitchFamily="2" charset="0"/>
                <a:cs typeface="Calibri" panose="020F0502020204030204" pitchFamily="34" charset="0"/>
              </a:rPr>
              <a:t>winter is the season where bees are most at risk,</a:t>
            </a:r>
            <a:r>
              <a:rPr lang="en-AU">
                <a:latin typeface="Helvetica" pitchFamily="2" charset="0"/>
                <a:cs typeface="Calibri" panose="020F0502020204030204" pitchFamily="34" charset="0"/>
              </a:rPr>
              <a:t> but </a:t>
            </a:r>
            <a:r>
              <a:rPr lang="en-AU" b="1">
                <a:latin typeface="Helvetica" pitchFamily="2" charset="0"/>
                <a:cs typeface="Calibri" panose="020F0502020204030204" pitchFamily="34" charset="0"/>
              </a:rPr>
              <a:t>not only for the cold</a:t>
            </a:r>
            <a:r>
              <a:rPr lang="en-AU">
                <a:latin typeface="Helvetica" pitchFamily="2" charset="0"/>
                <a:cs typeface="Calibri" panose="020F0502020204030204" pitchFamily="34" charset="0"/>
              </a:rPr>
              <a:t>. </a:t>
            </a:r>
          </a:p>
          <a:p>
            <a:pPr marL="285750" indent="-285750">
              <a:buFont typeface="Arial" panose="020B0604020202020204" pitchFamily="34" charset="0"/>
              <a:buChar char="•"/>
            </a:pPr>
            <a:r>
              <a:rPr lang="en-AU">
                <a:latin typeface="Helvetica" pitchFamily="2" charset="0"/>
                <a:cs typeface="Calibri" panose="020F0502020204030204" pitchFamily="34" charset="0"/>
              </a:rPr>
              <a:t>Colonies are lost during the winter </a:t>
            </a:r>
            <a:r>
              <a:rPr lang="en-AU" b="1">
                <a:latin typeface="Helvetica" pitchFamily="2" charset="0"/>
                <a:cs typeface="Calibri" panose="020F0502020204030204" pitchFamily="34" charset="0"/>
              </a:rPr>
              <a:t>due to viruses</a:t>
            </a:r>
            <a:r>
              <a:rPr lang="en-AU">
                <a:latin typeface="Helvetica" pitchFamily="2" charset="0"/>
                <a:cs typeface="Calibri" panose="020F0502020204030204" pitchFamily="34" charset="0"/>
              </a:rPr>
              <a:t>, parasites (as </a:t>
            </a:r>
            <a:r>
              <a:rPr lang="en-AU" i="1">
                <a:latin typeface="Helvetica" pitchFamily="2" charset="0"/>
                <a:cs typeface="Calibri" panose="020F0502020204030204" pitchFamily="34" charset="0"/>
              </a:rPr>
              <a:t>Nosema </a:t>
            </a:r>
            <a:r>
              <a:rPr lang="en-AU" i="1" err="1">
                <a:latin typeface="Helvetica" pitchFamily="2" charset="0"/>
                <a:cs typeface="Calibri" panose="020F0502020204030204" pitchFamily="34" charset="0"/>
              </a:rPr>
              <a:t>Apis</a:t>
            </a:r>
            <a:r>
              <a:rPr lang="en-AU">
                <a:latin typeface="Helvetica" pitchFamily="2" charset="0"/>
                <a:cs typeface="Calibri" panose="020F0502020204030204" pitchFamily="34" charset="0"/>
              </a:rPr>
              <a:t>) and diseases. Some of these virus are related to Varroosis. If the </a:t>
            </a:r>
            <a:r>
              <a:rPr lang="en-AU" b="1">
                <a:latin typeface="Helvetica" pitchFamily="2" charset="0"/>
                <a:cs typeface="Calibri" panose="020F0502020204030204" pitchFamily="34" charset="0"/>
              </a:rPr>
              <a:t>infestation by Varroa Mites</a:t>
            </a:r>
            <a:r>
              <a:rPr lang="en-AU">
                <a:latin typeface="Helvetica" pitchFamily="2" charset="0"/>
                <a:cs typeface="Calibri" panose="020F0502020204030204" pitchFamily="34" charset="0"/>
              </a:rPr>
              <a:t> is high at the beginning of winter and nothing is done to decrease it, their chances of survival can dramatically drop.</a:t>
            </a:r>
          </a:p>
          <a:p>
            <a:pPr marL="285750" indent="-285750">
              <a:buFont typeface="Arial" panose="020B0604020202020204" pitchFamily="34" charset="0"/>
              <a:buChar char="•"/>
            </a:pPr>
            <a:r>
              <a:rPr lang="en-AU">
                <a:latin typeface="Helvetica" pitchFamily="2" charset="0"/>
                <a:cs typeface="Calibri" panose="020F0502020204030204" pitchFamily="34" charset="0"/>
              </a:rPr>
              <a:t>Other winter problems can be pesticide build up in stored pollen, starvation or a failed queen.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8092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Helvetica" pitchFamily="2" charset="0"/>
                <a:cs typeface="Calibri" panose="020F0502020204030204" pitchFamily="34" charset="0"/>
              </a:rPr>
              <a:t>To better understand if a governmental action is needed, we would like to understand </a:t>
            </a:r>
            <a:r>
              <a:rPr lang="en-AU" sz="1100" b="1">
                <a:solidFill>
                  <a:srgbClr val="593700"/>
                </a:solidFill>
                <a:latin typeface="Helvetica"/>
                <a:ea typeface="Hiragino Maru Gothic Pro W4"/>
                <a:cs typeface="Poppins"/>
              </a:rPr>
              <a:t>if beekeepers able to cope with these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latin typeface="Helvetica" pitchFamily="2"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Helvetica" pitchFamily="2" charset="0"/>
                <a:cs typeface="Calibri" panose="020F0502020204030204" pitchFamily="34" charset="0"/>
              </a:rPr>
              <a:t>AA LOSS = relative loss that takes into consideration the colony added by beekeepers to cope with colony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Helvetica" pitchFamily="2" charset="0"/>
                <a:cs typeface="Calibri" panose="020F0502020204030204" pitchFamily="34" charset="0"/>
              </a:rPr>
              <a:t>first quarter in which the cumulative “</a:t>
            </a:r>
            <a:r>
              <a:rPr lang="en-US" sz="1100" i="1">
                <a:latin typeface="Helvetica" pitchFamily="2" charset="0"/>
                <a:cs typeface="Calibri" panose="020F0502020204030204" pitchFamily="34" charset="0"/>
              </a:rPr>
              <a:t>after-action</a:t>
            </a:r>
            <a:r>
              <a:rPr lang="en-US" sz="1100">
                <a:latin typeface="Helvetica" pitchFamily="2" charset="0"/>
                <a:cs typeface="Calibri" panose="020F0502020204030204" pitchFamily="34" charset="0"/>
              </a:rPr>
              <a:t>” losses % exceed 20%</a:t>
            </a:r>
            <a:endParaRPr lang="it-IT" sz="1100">
              <a:latin typeface="Helvetica" pitchFamily="2"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20119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sz="1100" b="1">
                <a:solidFill>
                  <a:srgbClr val="593700"/>
                </a:solidFill>
                <a:latin typeface="Helvetica"/>
                <a:ea typeface="Hiragino Maru Gothic Pro W4"/>
                <a:cs typeface="Poppins"/>
              </a:rPr>
              <a:t>Survival Analysis: </a:t>
            </a:r>
            <a:endParaRPr lang="en-US"/>
          </a:p>
        </p:txBody>
      </p:sp>
    </p:spTree>
    <p:extLst>
      <p:ext uri="{BB962C8B-B14F-4D97-AF65-F5344CB8AC3E}">
        <p14:creationId xmlns:p14="http://schemas.microsoft.com/office/powerpoint/2010/main" val="4169008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4039427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Bee’s colonies are stressed by multiple different factors</a:t>
            </a:r>
          </a:p>
        </p:txBody>
      </p:sp>
    </p:spTree>
    <p:extLst>
      <p:ext uri="{BB962C8B-B14F-4D97-AF65-F5344CB8AC3E}">
        <p14:creationId xmlns:p14="http://schemas.microsoft.com/office/powerpoint/2010/main" val="149192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Calibri" panose="020F0502020204030204" pitchFamily="34" charset="0"/>
                <a:cs typeface="Calibri" panose="020F0502020204030204" pitchFamily="34" charset="0"/>
              </a:rPr>
              <a:t>Bees are one of the most ecologically and commercially important insects in the world and are critical for human survival</a:t>
            </a:r>
          </a:p>
        </p:txBody>
      </p:sp>
    </p:spTree>
    <p:extLst>
      <p:ext uri="{BB962C8B-B14F-4D97-AF65-F5344CB8AC3E}">
        <p14:creationId xmlns:p14="http://schemas.microsoft.com/office/powerpoint/2010/main" val="3475269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AU" sz="1100" b="1">
                <a:solidFill>
                  <a:srgbClr val="E99C16"/>
                </a:solidFill>
                <a:latin typeface="Helvetica" pitchFamily="2" charset="0"/>
                <a:ea typeface="Hiragino Maru Gothic Pro W4" panose="020F0400000000000000" pitchFamily="34" charset="-128"/>
                <a:cs typeface="Poppins" pitchFamily="2" charset="77"/>
              </a:rPr>
              <a:t>Pesticides</a:t>
            </a:r>
            <a:r>
              <a:rPr lang="en-AU" sz="1100" b="1">
                <a:solidFill>
                  <a:srgbClr val="593700"/>
                </a:solidFill>
                <a:latin typeface="Helvetica" pitchFamily="2" charset="0"/>
                <a:ea typeface="Hiragino Maru Gothic Pro W4" panose="020F0400000000000000" pitchFamily="34" charset="-128"/>
                <a:cs typeface="Poppins" pitchFamily="2" charset="77"/>
              </a:rPr>
              <a:t> seem the </a:t>
            </a:r>
            <a:r>
              <a:rPr lang="en-AU" sz="1100" b="1">
                <a:solidFill>
                  <a:srgbClr val="E99C16"/>
                </a:solidFill>
                <a:latin typeface="Helvetica" pitchFamily="2" charset="0"/>
                <a:ea typeface="Hiragino Maru Gothic Pro W4" panose="020F0400000000000000" pitchFamily="34" charset="-128"/>
                <a:cs typeface="Poppins" pitchFamily="2" charset="77"/>
              </a:rPr>
              <a:t>main causes </a:t>
            </a:r>
            <a:r>
              <a:rPr lang="en-AU" sz="1100" b="1">
                <a:solidFill>
                  <a:srgbClr val="593700"/>
                </a:solidFill>
                <a:latin typeface="Helvetica" pitchFamily="2" charset="0"/>
                <a:ea typeface="Hiragino Maru Gothic Pro W4" panose="020F0400000000000000" pitchFamily="34" charset="-128"/>
                <a:cs typeface="Poppins" pitchFamily="2" charset="77"/>
              </a:rPr>
              <a:t>of </a:t>
            </a:r>
            <a:r>
              <a:rPr lang="en-AU" sz="1100" b="1">
                <a:solidFill>
                  <a:srgbClr val="E99C16"/>
                </a:solidFill>
                <a:latin typeface="Helvetica" pitchFamily="2" charset="0"/>
                <a:ea typeface="Hiragino Maru Gothic Pro W4" panose="020F0400000000000000" pitchFamily="34" charset="-128"/>
                <a:cs typeface="Poppins" pitchFamily="2" charset="77"/>
              </a:rPr>
              <a:t>summer losses according to </a:t>
            </a:r>
            <a:r>
              <a:rPr lang="it-IT" sz="1100" b="1" err="1">
                <a:solidFill>
                  <a:srgbClr val="593700"/>
                </a:solidFill>
                <a:latin typeface="Helvetica" pitchFamily="2" charset="0"/>
                <a:ea typeface="Hiragino Maru Gothic Pro W4" panose="020F0400000000000000" pitchFamily="34" charset="-128"/>
                <a:cs typeface="Poppins" pitchFamily="2" charset="77"/>
              </a:rPr>
              <a:t>Spearman</a:t>
            </a:r>
            <a:r>
              <a:rPr lang="it-IT" sz="1100" b="1">
                <a:solidFill>
                  <a:srgbClr val="593700"/>
                </a:solidFill>
                <a:latin typeface="Helvetica" pitchFamily="2" charset="0"/>
                <a:ea typeface="Hiragino Maru Gothic Pro W4" panose="020F0400000000000000" pitchFamily="34" charset="-128"/>
                <a:cs typeface="Poppins" pitchFamily="2" charset="77"/>
              </a:rPr>
              <a:t> </a:t>
            </a:r>
            <a:r>
              <a:rPr lang="it-IT" sz="1100" b="1" err="1">
                <a:solidFill>
                  <a:srgbClr val="593700"/>
                </a:solidFill>
                <a:latin typeface="Helvetica" pitchFamily="2" charset="0"/>
                <a:ea typeface="Hiragino Maru Gothic Pro W4" panose="020F0400000000000000" pitchFamily="34" charset="-128"/>
                <a:cs typeface="Poppins" pitchFamily="2" charset="77"/>
              </a:rPr>
              <a:t>rank</a:t>
            </a:r>
            <a:r>
              <a:rPr lang="it-IT" sz="1100" b="1">
                <a:solidFill>
                  <a:srgbClr val="593700"/>
                </a:solidFill>
                <a:latin typeface="Helvetica" pitchFamily="2" charset="0"/>
                <a:ea typeface="Hiragino Maru Gothic Pro W4" panose="020F0400000000000000" pitchFamily="34" charset="-128"/>
                <a:cs typeface="Poppins" pitchFamily="2" charset="77"/>
              </a:rPr>
              <a:t> </a:t>
            </a:r>
            <a:r>
              <a:rPr lang="it-IT" sz="1100" b="1" err="1">
                <a:solidFill>
                  <a:srgbClr val="593700"/>
                </a:solidFill>
                <a:latin typeface="Helvetica" pitchFamily="2" charset="0"/>
                <a:ea typeface="Hiragino Maru Gothic Pro W4" panose="020F0400000000000000" pitchFamily="34" charset="-128"/>
                <a:cs typeface="Poppins" pitchFamily="2" charset="77"/>
              </a:rPr>
              <a:t>correlation</a:t>
            </a:r>
            <a:r>
              <a:rPr lang="it-IT" sz="1100" b="1">
                <a:solidFill>
                  <a:srgbClr val="593700"/>
                </a:solidFill>
                <a:latin typeface="Helvetica" pitchFamily="2" charset="0"/>
                <a:ea typeface="Hiragino Maru Gothic Pro W4" panose="020F0400000000000000" pitchFamily="34" charset="-128"/>
                <a:cs typeface="Poppins" pitchFamily="2" charset="77"/>
              </a:rPr>
              <a:t> </a:t>
            </a:r>
            <a:r>
              <a:rPr lang="it-IT" sz="1100" b="1" err="1">
                <a:solidFill>
                  <a:srgbClr val="593700"/>
                </a:solidFill>
                <a:latin typeface="Helvetica" pitchFamily="2" charset="0"/>
                <a:ea typeface="Hiragino Maru Gothic Pro W4" panose="020F0400000000000000" pitchFamily="34" charset="-128"/>
                <a:cs typeface="Poppins" pitchFamily="2" charset="77"/>
              </a:rPr>
              <a:t>coefficients</a:t>
            </a:r>
            <a:endParaRPr lang="en-AU" sz="1100" b="1">
              <a:solidFill>
                <a:srgbClr val="E99C16"/>
              </a:solidFill>
              <a:latin typeface="Helvetica" pitchFamily="2" charset="0"/>
              <a:ea typeface="Hiragino Maru Gothic Pro W4" panose="020F0400000000000000" pitchFamily="34" charset="-128"/>
              <a:cs typeface="Poppins" pitchFamily="2" charset="77"/>
            </a:endParaRPr>
          </a:p>
          <a:p>
            <a:r>
              <a:rPr lang="en-AU" sz="1100" b="1">
                <a:solidFill>
                  <a:srgbClr val="E99C16"/>
                </a:solidFill>
                <a:latin typeface="Helvetica" pitchFamily="2" charset="0"/>
                <a:ea typeface="Hiragino Maru Gothic Pro W4" panose="020F0400000000000000" pitchFamily="34" charset="-128"/>
                <a:cs typeface="Poppins" pitchFamily="2" charset="77"/>
              </a:rPr>
              <a:t>Other important factors are </a:t>
            </a:r>
            <a:r>
              <a:rPr kumimoji="0" lang="en-AU" sz="1100" b="1" i="0" u="none" strike="noStrike" kern="0" cap="none" spc="0" normalizeH="0" baseline="0" noProof="0">
                <a:ln>
                  <a:noFill/>
                </a:ln>
                <a:solidFill>
                  <a:srgbClr val="593700"/>
                </a:solidFill>
                <a:effectLst/>
                <a:uLnTx/>
                <a:uFillTx/>
                <a:latin typeface="Helvetica" pitchFamily="2" charset="0"/>
                <a:ea typeface="Hiragino Maru Gothic Pro W4" panose="020F0400000000000000" pitchFamily="34" charset="-128"/>
                <a:cs typeface="Poppins" pitchFamily="2" charset="77"/>
                <a:sym typeface="Arial"/>
              </a:rPr>
              <a:t>Diseases and Varroa Mite</a:t>
            </a:r>
          </a:p>
          <a:p>
            <a:endParaRPr kumimoji="0" lang="en-AU" sz="1100" b="1" i="0" u="none" strike="noStrike" kern="0" cap="none" spc="0" normalizeH="0" baseline="0" noProof="0">
              <a:ln>
                <a:noFill/>
              </a:ln>
              <a:solidFill>
                <a:srgbClr val="593700"/>
              </a:solidFill>
              <a:effectLst/>
              <a:uLnTx/>
              <a:uFillTx/>
              <a:latin typeface="Helvetica" pitchFamily="2" charset="0"/>
              <a:ea typeface="Hiragino Maru Gothic Pro W4" panose="020F0400000000000000" pitchFamily="34" charset="-128"/>
              <a:cs typeface="Poppins" pitchFamily="2" charset="77"/>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sz="1100" b="1">
                <a:solidFill>
                  <a:srgbClr val="593700"/>
                </a:solidFill>
                <a:latin typeface="Helvetica" pitchFamily="2" charset="0"/>
                <a:ea typeface="Hiragino Maru Gothic Pro W4" panose="020F0400000000000000" pitchFamily="34" charset="-128"/>
                <a:cs typeface="Poppins" pitchFamily="2" charset="77"/>
              </a:rPr>
              <a:t>There is no unique stressor able to explain winter loss</a:t>
            </a:r>
          </a:p>
          <a:p>
            <a:endParaRPr lang="en-AU" sz="1100" b="1">
              <a:solidFill>
                <a:srgbClr val="E99C16"/>
              </a:solidFill>
              <a:latin typeface="Helvetica" pitchFamily="2" charset="0"/>
              <a:ea typeface="Hiragino Maru Gothic Pro W4" panose="020F0400000000000000" pitchFamily="34" charset="-128"/>
              <a:cs typeface="Poppins" pitchFamily="2" charset="77"/>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40783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3" pitchFamily="34" charset="0"/>
              </a:rPr>
              <a:t>The Varroa mite </a:t>
            </a:r>
            <a:r>
              <a:rPr lang="it-IT" b="0" i="0" err="1">
                <a:solidFill>
                  <a:srgbClr val="595959"/>
                </a:solidFill>
                <a:effectLst/>
                <a:latin typeface="lato" panose="020F0502020204030203" pitchFamily="34" charset="0"/>
              </a:rPr>
              <a:t>is</a:t>
            </a:r>
            <a:r>
              <a:rPr lang="it-IT" b="0" i="0">
                <a:solidFill>
                  <a:srgbClr val="595959"/>
                </a:solidFill>
                <a:effectLst/>
                <a:latin typeface="lato" panose="020F0502020204030203" pitchFamily="34" charset="0"/>
              </a:rPr>
              <a:t> the </a:t>
            </a:r>
            <a:r>
              <a:rPr lang="it-IT" b="0" i="0" err="1">
                <a:solidFill>
                  <a:srgbClr val="595959"/>
                </a:solidFill>
                <a:effectLst/>
                <a:latin typeface="lato" panose="020F0502020204030203" pitchFamily="34" charset="0"/>
              </a:rPr>
              <a:t>factor</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that</a:t>
            </a:r>
            <a:r>
              <a:rPr lang="it-IT" b="0" i="0">
                <a:solidFill>
                  <a:srgbClr val="595959"/>
                </a:solidFill>
                <a:effectLst/>
                <a:latin typeface="lato" panose="020F0502020204030203" pitchFamily="34" charset="0"/>
              </a:rPr>
              <a:t> stress the </a:t>
            </a:r>
            <a:r>
              <a:rPr lang="it-IT" b="0" i="0" err="1">
                <a:solidFill>
                  <a:srgbClr val="595959"/>
                </a:solidFill>
                <a:effectLst/>
                <a:latin typeface="lato" panose="020F0502020204030203" pitchFamily="34" charset="0"/>
              </a:rPr>
              <a:t>highest</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number</a:t>
            </a:r>
            <a:r>
              <a:rPr lang="it-IT" b="0" i="0">
                <a:solidFill>
                  <a:srgbClr val="595959"/>
                </a:solidFill>
                <a:effectLst/>
                <a:latin typeface="lato" panose="020F0502020204030203" pitchFamily="34" charset="0"/>
              </a:rPr>
              <a:t> of </a:t>
            </a:r>
            <a:r>
              <a:rPr lang="it-IT" b="0" i="0" err="1">
                <a:solidFill>
                  <a:srgbClr val="595959"/>
                </a:solidFill>
                <a:effectLst/>
                <a:latin typeface="lato" panose="020F0502020204030203" pitchFamily="34" charset="0"/>
              </a:rPr>
              <a:t>colonies</a:t>
            </a:r>
            <a:r>
              <a:rPr lang="it-IT" b="0" i="0">
                <a:solidFill>
                  <a:srgbClr val="595959"/>
                </a:solidFill>
                <a:effectLst/>
                <a:latin typeface="lato" panose="020F0502020204030203"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Varroa is a highly efficient vector of honey bee viruses.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a:solidFill>
                <a:srgbClr val="595959"/>
              </a:solidFill>
              <a:effectLst/>
              <a:latin typeface="lato"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b="0" i="0">
              <a:solidFill>
                <a:srgbClr val="595959"/>
              </a:solidFill>
              <a:effectLst/>
              <a:latin typeface="lato"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4" pitchFamily="34" charset="0"/>
              </a:rPr>
              <a:t>Altro: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solidFill>
                  <a:srgbClr val="595959"/>
                </a:solidFill>
                <a:effectLst/>
                <a:latin typeface="lato" panose="020F0502020204030204" pitchFamily="34" charset="0"/>
              </a:rPr>
              <a:t>Colonies</a:t>
            </a:r>
            <a:r>
              <a:rPr lang="it-IT" b="0" i="0">
                <a:solidFill>
                  <a:srgbClr val="595959"/>
                </a:solidFill>
                <a:effectLst/>
                <a:latin typeface="lato" panose="020F0502020204030204" pitchFamily="34" charset="0"/>
              </a:rPr>
              <a:t> with low </a:t>
            </a:r>
            <a:r>
              <a:rPr lang="it-IT" b="0" i="0" err="1">
                <a:solidFill>
                  <a:srgbClr val="595959"/>
                </a:solidFill>
                <a:effectLst/>
                <a:latin typeface="lato" panose="020F0502020204030204" pitchFamily="34" charset="0"/>
              </a:rPr>
              <a:t>infestation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generally</a:t>
            </a:r>
            <a:r>
              <a:rPr lang="it-IT" b="0" i="0">
                <a:solidFill>
                  <a:srgbClr val="595959"/>
                </a:solidFill>
                <a:effectLst/>
                <a:latin typeface="lato" panose="020F0502020204030204" pitchFamily="34" charset="0"/>
              </a:rPr>
              <a:t> show </a:t>
            </a:r>
            <a:r>
              <a:rPr lang="it-IT" b="0" i="0" err="1">
                <a:solidFill>
                  <a:srgbClr val="595959"/>
                </a:solidFill>
                <a:effectLst/>
                <a:latin typeface="lato" panose="020F0502020204030204" pitchFamily="34" charset="0"/>
              </a:rPr>
              <a:t>very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few</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however</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as</a:t>
            </a:r>
            <a:r>
              <a:rPr lang="it-IT" b="0" i="0">
                <a:solidFill>
                  <a:srgbClr val="595959"/>
                </a:solidFill>
                <a:effectLst/>
                <a:latin typeface="lato" panose="020F0502020204030204" pitchFamily="34" charset="0"/>
              </a:rPr>
              <a:t> the mite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increases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become</a:t>
            </a:r>
            <a:r>
              <a:rPr lang="it-IT" b="0" i="0">
                <a:solidFill>
                  <a:srgbClr val="595959"/>
                </a:solidFill>
                <a:effectLst/>
                <a:latin typeface="lato" panose="020F0502020204030204" pitchFamily="34" charset="0"/>
              </a:rPr>
              <a:t> more </a:t>
            </a:r>
            <a:r>
              <a:rPr lang="it-IT" b="0" i="0" err="1">
                <a:solidFill>
                  <a:srgbClr val="595959"/>
                </a:solidFill>
                <a:effectLst/>
                <a:latin typeface="lato" panose="020F0502020204030204" pitchFamily="34" charset="0"/>
              </a:rPr>
              <a:t>apparent</a:t>
            </a:r>
            <a:r>
              <a:rPr lang="it-IT" b="0" i="0">
                <a:solidFill>
                  <a:srgbClr val="595959"/>
                </a:solidFill>
                <a:effectLst/>
                <a:latin typeface="lato" panose="020F0502020204030204" pitchFamily="34" charset="0"/>
              </a:rPr>
              <a:t>. Heavy Varroa mite </a:t>
            </a:r>
            <a:r>
              <a:rPr lang="it-IT" b="0" i="0" err="1">
                <a:solidFill>
                  <a:srgbClr val="595959"/>
                </a:solidFill>
                <a:effectLst/>
                <a:latin typeface="lato" panose="020F0502020204030204" pitchFamily="34" charset="0"/>
              </a:rPr>
              <a:t>infestations</a:t>
            </a:r>
            <a:r>
              <a:rPr lang="it-IT" b="0" i="0">
                <a:solidFill>
                  <a:srgbClr val="595959"/>
                </a:solidFill>
                <a:effectLst/>
                <a:latin typeface="lato" panose="020F0502020204030204" pitchFamily="34" charset="0"/>
              </a:rPr>
              <a:t> can build up in 3–4 </a:t>
            </a:r>
            <a:r>
              <a:rPr lang="it-IT" b="0" i="0" err="1">
                <a:solidFill>
                  <a:srgbClr val="595959"/>
                </a:solidFill>
                <a:effectLst/>
                <a:latin typeface="lato" panose="020F0502020204030204" pitchFamily="34" charset="0"/>
              </a:rPr>
              <a:t>years</a:t>
            </a:r>
            <a:r>
              <a:rPr lang="it-IT" b="0" i="0">
                <a:solidFill>
                  <a:srgbClr val="595959"/>
                </a:solidFill>
                <a:effectLst/>
                <a:latin typeface="lato" panose="020F0502020204030204" pitchFamily="34" charset="0"/>
              </a:rPr>
              <a:t> and cause </a:t>
            </a:r>
            <a:r>
              <a:rPr lang="it-IT" b="0" i="0" err="1">
                <a:solidFill>
                  <a:srgbClr val="595959"/>
                </a:solidFill>
                <a:effectLst/>
                <a:latin typeface="lato" panose="020F0502020204030204" pitchFamily="34" charset="0"/>
              </a:rPr>
              <a:t>scattered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crippled</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crawling</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impaired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flight</a:t>
            </a:r>
            <a:r>
              <a:rPr lang="it-IT" b="0" i="0">
                <a:solidFill>
                  <a:srgbClr val="595959"/>
                </a:solidFill>
                <a:effectLst/>
                <a:latin typeface="lato" panose="020F0502020204030204" pitchFamily="34" charset="0"/>
              </a:rPr>
              <a:t> performance, a </a:t>
            </a:r>
            <a:r>
              <a:rPr lang="it-IT" b="0" i="0" err="1">
                <a:solidFill>
                  <a:srgbClr val="595959"/>
                </a:solidFill>
                <a:effectLst/>
                <a:latin typeface="lato" panose="020F0502020204030204" pitchFamily="34" charset="0"/>
              </a:rPr>
              <a:t>lower</a:t>
            </a:r>
            <a:r>
              <a:rPr lang="it-IT" b="0" i="0">
                <a:solidFill>
                  <a:srgbClr val="595959"/>
                </a:solidFill>
                <a:effectLst/>
                <a:latin typeface="lato" panose="020F0502020204030204" pitchFamily="34" charset="0"/>
              </a:rPr>
              <a:t> rate of </a:t>
            </a:r>
            <a:r>
              <a:rPr lang="it-IT" b="0" i="0" err="1">
                <a:solidFill>
                  <a:srgbClr val="595959"/>
                </a:solidFill>
                <a:effectLst/>
                <a:latin typeface="lato" panose="020F0502020204030204" pitchFamily="34" charset="0"/>
              </a:rPr>
              <a:t>return</a:t>
            </a:r>
            <a:r>
              <a:rPr lang="it-IT" b="0" i="0">
                <a:solidFill>
                  <a:srgbClr val="595959"/>
                </a:solidFill>
                <a:effectLst/>
                <a:latin typeface="lato" panose="020F0502020204030204" pitchFamily="34" charset="0"/>
              </a:rPr>
              <a:t> to the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after </a:t>
            </a:r>
            <a:r>
              <a:rPr lang="it-IT" b="0" i="0" err="1">
                <a:solidFill>
                  <a:srgbClr val="595959"/>
                </a:solidFill>
                <a:effectLst/>
                <a:latin typeface="lato" panose="020F0502020204030204" pitchFamily="34" charset="0"/>
              </a:rPr>
              <a:t>foraging</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lifespan</a:t>
            </a:r>
            <a:r>
              <a:rPr lang="it-IT" b="0" i="0">
                <a:solidFill>
                  <a:srgbClr val="595959"/>
                </a:solidFill>
                <a:effectLst/>
                <a:latin typeface="lato" panose="020F0502020204030204" pitchFamily="34" charset="0"/>
              </a:rPr>
              <a:t> and a </a:t>
            </a:r>
            <a:r>
              <a:rPr lang="it-IT" b="0" i="0" err="1">
                <a:solidFill>
                  <a:srgbClr val="595959"/>
                </a:solidFill>
                <a:effectLst/>
                <a:latin typeface="lato" panose="020F0502020204030204" pitchFamily="34" charset="0"/>
              </a:rPr>
              <a:t>significantly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weight of worker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commonly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called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parasitic</a:t>
            </a:r>
            <a:r>
              <a:rPr lang="it-IT" b="0" i="0">
                <a:solidFill>
                  <a:srgbClr val="595959"/>
                </a:solidFill>
                <a:effectLst/>
                <a:latin typeface="lato" panose="020F0502020204030204" pitchFamily="34" charset="0"/>
              </a:rPr>
              <a:t> mite </a:t>
            </a:r>
            <a:r>
              <a:rPr lang="it-IT" b="0" i="0" err="1">
                <a:solidFill>
                  <a:srgbClr val="595959"/>
                </a:solidFill>
                <a:effectLst/>
                <a:latin typeface="lato" panose="020F0502020204030204" pitchFamily="34" charset="0"/>
              </a:rPr>
              <a:t>syndrome</a:t>
            </a:r>
            <a:r>
              <a:rPr lang="it-IT" b="0" i="0">
                <a:solidFill>
                  <a:srgbClr val="595959"/>
                </a:solidFill>
                <a:effectLst/>
                <a:latin typeface="lato" panose="020F0502020204030204" pitchFamily="34" charset="0"/>
              </a:rPr>
              <a:t>, include an </a:t>
            </a:r>
            <a:r>
              <a:rPr lang="it-IT" b="0" i="0" err="1">
                <a:solidFill>
                  <a:srgbClr val="595959"/>
                </a:solidFill>
                <a:effectLst/>
                <a:latin typeface="lato" panose="020F0502020204030204" pitchFamily="34" charset="0"/>
              </a:rPr>
              <a:t>abnormal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pattern, </a:t>
            </a:r>
            <a:r>
              <a:rPr lang="it-IT" b="0" i="0" err="1">
                <a:solidFill>
                  <a:srgbClr val="595959"/>
                </a:solidFill>
                <a:effectLst/>
                <a:latin typeface="lato" panose="020F0502020204030204" pitchFamily="34" charset="0"/>
              </a:rPr>
              <a:t>sunken</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chewed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cappings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larvae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slumped</a:t>
            </a:r>
            <a:r>
              <a:rPr lang="it-IT" b="0" i="0">
                <a:solidFill>
                  <a:srgbClr val="595959"/>
                </a:solidFill>
                <a:effectLst/>
                <a:latin typeface="lato" panose="020F0502020204030204" pitchFamily="34" charset="0"/>
              </a:rPr>
              <a:t> in the bottom or side of the </a:t>
            </a:r>
            <a:r>
              <a:rPr lang="it-IT" b="0" i="0" err="1">
                <a:solidFill>
                  <a:srgbClr val="595959"/>
                </a:solidFill>
                <a:effectLst/>
                <a:latin typeface="lato" panose="020F0502020204030204" pitchFamily="34" charset="0"/>
              </a:rPr>
              <a:t>cell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This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ultimately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causes</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reduction</a:t>
            </a:r>
            <a:r>
              <a:rPr lang="it-IT" b="0" i="0">
                <a:solidFill>
                  <a:srgbClr val="595959"/>
                </a:solidFill>
                <a:effectLst/>
                <a:latin typeface="lato" panose="020F0502020204030204" pitchFamily="34" charset="0"/>
              </a:rPr>
              <a:t> in the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supersedure</a:t>
            </a:r>
            <a:r>
              <a:rPr lang="it-IT" b="0" i="0">
                <a:solidFill>
                  <a:srgbClr val="595959"/>
                </a:solidFill>
                <a:effectLst/>
                <a:latin typeface="lato" panose="020F0502020204030204" pitchFamily="34" charset="0"/>
              </a:rPr>
              <a:t> of queen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eventual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breakdown and </a:t>
            </a:r>
            <a:r>
              <a:rPr lang="it-IT" b="0" i="0" err="1">
                <a:solidFill>
                  <a:srgbClr val="595959"/>
                </a:solidFill>
                <a:effectLst/>
                <a:latin typeface="lato" panose="020F0502020204030204" pitchFamily="34" charset="0"/>
              </a:rPr>
              <a:t>death</a:t>
            </a:r>
            <a:r>
              <a:rPr lang="it-IT" b="0" i="0">
                <a:solidFill>
                  <a:srgbClr val="595959"/>
                </a:solidFill>
                <a:effectLst/>
                <a:latin typeface="lato" panose="020F0502020204030204"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939599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239863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352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378034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Moving away from interpreting the effect of ecological factors on colony losses, the final result we want to provide to our stakeholder, the government, is a visualization and quantification of the impact that colony losses can have on US economy.</a:t>
            </a:r>
          </a:p>
        </p:txBody>
      </p:sp>
    </p:spTree>
    <p:extLst>
      <p:ext uri="{BB962C8B-B14F-4D97-AF65-F5344CB8AC3E}">
        <p14:creationId xmlns:p14="http://schemas.microsoft.com/office/powerpoint/2010/main" val="362375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For </a:t>
            </a:r>
            <a:r>
              <a:rPr lang="it-IT" err="1"/>
              <a:t>this</a:t>
            </a:r>
            <a:r>
              <a:rPr lang="it-IT"/>
              <a:t> task, </a:t>
            </a:r>
            <a:r>
              <a:rPr lang="it-IT" err="1"/>
              <a:t>we</a:t>
            </a:r>
            <a:r>
              <a:rPr lang="it-IT"/>
              <a:t> </a:t>
            </a:r>
            <a:r>
              <a:rPr lang="it-IT" err="1"/>
              <a:t>implemented</a:t>
            </a:r>
            <a:r>
              <a:rPr lang="it-IT"/>
              <a:t> a </a:t>
            </a:r>
            <a:r>
              <a:rPr lang="it-IT" err="1"/>
              <a:t>penalized</a:t>
            </a:r>
            <a:r>
              <a:rPr lang="it-IT"/>
              <a:t> </a:t>
            </a:r>
            <a:r>
              <a:rPr lang="it-IT" err="1"/>
              <a:t>semiparametric</a:t>
            </a:r>
            <a:r>
              <a:rPr lang="it-IT"/>
              <a:t> </a:t>
            </a:r>
            <a:r>
              <a:rPr lang="it-IT" err="1"/>
              <a:t>regression</a:t>
            </a:r>
            <a:r>
              <a:rPr lang="it-IT"/>
              <a:t> model for </a:t>
            </a:r>
            <a:r>
              <a:rPr lang="it-IT" err="1"/>
              <a:t>spatial</a:t>
            </a:r>
            <a:r>
              <a:rPr lang="it-IT"/>
              <a:t> </a:t>
            </a:r>
            <a:r>
              <a:rPr lang="it-IT" err="1"/>
              <a:t>functional</a:t>
            </a:r>
            <a:r>
              <a:rPr lang="it-IT"/>
              <a:t> data.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err="1"/>
              <a:t>as</a:t>
            </a:r>
            <a:r>
              <a:rPr lang="it-IT"/>
              <a:t> target </a:t>
            </a:r>
            <a:r>
              <a:rPr lang="it-IT" err="1"/>
              <a:t>variable</a:t>
            </a:r>
            <a:r>
              <a:rPr lang="it-IT"/>
              <a:t>, </a:t>
            </a:r>
            <a:r>
              <a:rPr lang="it-IT" err="1"/>
              <a:t>we</a:t>
            </a:r>
            <a:r>
              <a:rPr lang="it-IT"/>
              <a:t> </a:t>
            </a:r>
            <a:r>
              <a:rPr lang="it-IT" err="1"/>
              <a:t>consider</a:t>
            </a:r>
            <a:r>
              <a:rPr lang="it-IT"/>
              <a:t> the overall </a:t>
            </a:r>
            <a:r>
              <a:rPr lang="it-IT" err="1"/>
              <a:t>amount</a:t>
            </a:r>
            <a:r>
              <a:rPr lang="it-IT"/>
              <a:t> of money </a:t>
            </a:r>
            <a:r>
              <a:rPr lang="it-IT" err="1"/>
              <a:t>lost</a:t>
            </a:r>
            <a:r>
              <a:rPr lang="it-IT"/>
              <a:t> in Kilo </a:t>
            </a:r>
            <a:r>
              <a:rPr lang="it-IT" err="1"/>
              <a:t>dollars</a:t>
            </a:r>
            <a:r>
              <a:rPr lang="it-IT"/>
              <a:t> for 100 </a:t>
            </a:r>
            <a:r>
              <a:rPr lang="it-IT" err="1"/>
              <a:t>colonies</a:t>
            </a:r>
            <a:r>
              <a:rPr lang="it-IT"/>
              <a:t> </a:t>
            </a:r>
            <a:r>
              <a:rPr lang="it-IT" err="1"/>
              <a:t>present</a:t>
            </a:r>
            <a:r>
              <a:rPr lang="it-IT"/>
              <a:t> </a:t>
            </a:r>
            <a:r>
              <a:rPr lang="it-IT" err="1"/>
              <a:t>at</a:t>
            </a:r>
            <a:r>
              <a:rPr lang="it-IT"/>
              <a:t> a </a:t>
            </a:r>
            <a:r>
              <a:rPr lang="it-IT" err="1"/>
              <a:t>given</a:t>
            </a:r>
            <a:r>
              <a:rPr lang="it-IT"/>
              <a:t> location and time.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 </a:t>
            </a:r>
            <a:r>
              <a:rPr lang="it-IT" err="1"/>
              <a:t>we</a:t>
            </a:r>
            <a:r>
              <a:rPr lang="it-IT"/>
              <a:t> </a:t>
            </a:r>
            <a:r>
              <a:rPr lang="it-IT" err="1"/>
              <a:t>want</a:t>
            </a:r>
            <a:r>
              <a:rPr lang="it-IT"/>
              <a:t> to </a:t>
            </a:r>
            <a:r>
              <a:rPr lang="it-IT" err="1"/>
              <a:t>regress</a:t>
            </a:r>
            <a:r>
              <a:rPr lang="it-IT"/>
              <a:t> </a:t>
            </a:r>
            <a:r>
              <a:rPr lang="it-IT" err="1"/>
              <a:t>it</a:t>
            </a:r>
            <a:r>
              <a:rPr lang="it-IT"/>
              <a:t> over a </a:t>
            </a:r>
            <a:r>
              <a:rPr lang="it-IT" err="1"/>
              <a:t>nonparametric</a:t>
            </a:r>
            <a:r>
              <a:rPr lang="it-IT"/>
              <a:t> </a:t>
            </a:r>
            <a:r>
              <a:rPr lang="it-IT" err="1"/>
              <a:t>spatio-temporal</a:t>
            </a:r>
            <a:r>
              <a:rPr lang="it-IT"/>
              <a:t> field and a </a:t>
            </a:r>
            <a:r>
              <a:rPr lang="it-IT" err="1"/>
              <a:t>parametric</a:t>
            </a:r>
            <a:r>
              <a:rPr lang="it-IT"/>
              <a:t> </a:t>
            </a:r>
            <a:r>
              <a:rPr lang="it-IT" err="1"/>
              <a:t>term</a:t>
            </a:r>
            <a:r>
              <a:rPr lang="it-IT"/>
              <a:t> with the </a:t>
            </a:r>
            <a:r>
              <a:rPr lang="it-IT" err="1"/>
              <a:t>two</a:t>
            </a:r>
            <a:r>
              <a:rPr lang="it-IT"/>
              <a:t> </a:t>
            </a:r>
            <a:r>
              <a:rPr lang="it-IT" err="1"/>
              <a:t>main</a:t>
            </a:r>
            <a:r>
              <a:rPr lang="it-IT"/>
              <a:t> </a:t>
            </a:r>
            <a:r>
              <a:rPr lang="it-IT" err="1"/>
              <a:t>stressors</a:t>
            </a:r>
            <a:r>
              <a:rPr lang="it-IT"/>
              <a:t>, Varroa and </a:t>
            </a:r>
            <a:r>
              <a:rPr lang="it-IT" err="1"/>
              <a:t>Pesticides</a:t>
            </a:r>
            <a:r>
              <a:rPr lang="it-IT"/>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i="0" err="1">
                <a:effectLst/>
                <a:latin typeface="Arial" panose="020B0604020202020204" pitchFamily="34" charset="0"/>
              </a:rPr>
              <a:t>This</a:t>
            </a:r>
            <a:r>
              <a:rPr lang="it-IT" b="0" i="0">
                <a:effectLst/>
                <a:latin typeface="Arial" panose="020B0604020202020204" pitchFamily="34" charset="0"/>
              </a:rPr>
              <a:t> model </a:t>
            </a:r>
            <a:r>
              <a:rPr lang="it-IT" b="0" i="0" err="1">
                <a:effectLst/>
                <a:latin typeface="Arial" panose="020B0604020202020204" pitchFamily="34" charset="0"/>
              </a:rPr>
              <a:t>is</a:t>
            </a:r>
            <a:r>
              <a:rPr lang="it-IT" b="0" i="0">
                <a:effectLst/>
                <a:latin typeface="Arial" panose="020B0604020202020204" pitchFamily="34" charset="0"/>
              </a:rPr>
              <a:t> </a:t>
            </a:r>
            <a:r>
              <a:rPr lang="it-IT" b="0" i="0" err="1">
                <a:effectLst/>
                <a:latin typeface="Arial" panose="020B0604020202020204" pitchFamily="34" charset="0"/>
              </a:rPr>
              <a:t>based</a:t>
            </a:r>
            <a:r>
              <a:rPr lang="it-IT" b="0" i="0">
                <a:effectLst/>
                <a:latin typeface="Arial" panose="020B0604020202020204" pitchFamily="34" charset="0"/>
              </a:rPr>
              <a:t> on the idea of </a:t>
            </a:r>
            <a:r>
              <a:rPr lang="it-IT" b="0" i="0" err="1">
                <a:effectLst/>
                <a:latin typeface="Arial" panose="020B0604020202020204" pitchFamily="34" charset="0"/>
              </a:rPr>
              <a:t>regression</a:t>
            </a:r>
            <a:r>
              <a:rPr lang="it-IT" b="0" i="0">
                <a:effectLst/>
                <a:latin typeface="Arial" panose="020B0604020202020204" pitchFamily="34" charset="0"/>
              </a:rPr>
              <a:t> with </a:t>
            </a:r>
            <a:r>
              <a:rPr lang="it-IT" b="0" i="0" err="1">
                <a:effectLst/>
                <a:latin typeface="Arial" panose="020B0604020202020204" pitchFamily="34" charset="0"/>
              </a:rPr>
              <a:t>partial</a:t>
            </a:r>
            <a:r>
              <a:rPr lang="it-IT" b="0" i="0">
                <a:effectLst/>
                <a:latin typeface="Arial" panose="020B0604020202020204" pitchFamily="34" charset="0"/>
              </a:rPr>
              <a:t> </a:t>
            </a:r>
            <a:r>
              <a:rPr lang="it-IT" b="0" i="0" err="1">
                <a:effectLst/>
                <a:latin typeface="Arial" panose="020B0604020202020204" pitchFamily="34" charset="0"/>
              </a:rPr>
              <a:t>differential</a:t>
            </a:r>
            <a:r>
              <a:rPr lang="it-IT" b="0" i="0">
                <a:effectLst/>
                <a:latin typeface="Arial" panose="020B0604020202020204" pitchFamily="34" charset="0"/>
              </a:rPr>
              <a:t> </a:t>
            </a:r>
            <a:r>
              <a:rPr lang="it-IT" b="0" i="0" err="1">
                <a:effectLst/>
                <a:latin typeface="Arial" panose="020B0604020202020204" pitchFamily="34" charset="0"/>
              </a:rPr>
              <a:t>regularizations</a:t>
            </a:r>
            <a:r>
              <a:rPr lang="it-IT" b="0" i="0">
                <a:effectLst/>
                <a:latin typeface="Arial" panose="020B0604020202020204" pitchFamily="34" charset="0"/>
              </a:rPr>
              <a:t>: </a:t>
            </a:r>
            <a:r>
              <a:rPr lang="it-IT" b="0" i="0" err="1">
                <a:effectLst/>
                <a:latin typeface="Arial" panose="020B0604020202020204" pitchFamily="34" charset="0"/>
              </a:rPr>
              <a:t>we</a:t>
            </a:r>
            <a:r>
              <a:rPr lang="it-IT" b="0" i="0">
                <a:effectLst/>
                <a:latin typeface="Arial" panose="020B0604020202020204" pitchFamily="34" charset="0"/>
              </a:rPr>
              <a:t> </a:t>
            </a:r>
            <a:r>
              <a:rPr lang="it-IT" b="0" i="0" err="1">
                <a:effectLst/>
                <a:latin typeface="Arial" panose="020B0604020202020204" pitchFamily="34" charset="0"/>
              </a:rPr>
              <a:t>consider</a:t>
            </a:r>
            <a:r>
              <a:rPr lang="it-IT" b="0" i="0">
                <a:effectLst/>
                <a:latin typeface="Arial" panose="020B0604020202020204" pitchFamily="34" charset="0"/>
              </a:rPr>
              <a:t> </a:t>
            </a:r>
            <a:r>
              <a:rPr lang="it-IT" b="0" i="0" err="1">
                <a:effectLst/>
                <a:latin typeface="Arial" panose="020B0604020202020204" pitchFamily="34" charset="0"/>
              </a:rPr>
              <a:t>here</a:t>
            </a:r>
            <a:r>
              <a:rPr lang="it-IT" b="0" i="0">
                <a:effectLst/>
                <a:latin typeface="Arial" panose="020B0604020202020204" pitchFamily="34" charset="0"/>
              </a:rPr>
              <a:t> </a:t>
            </a:r>
            <a:r>
              <a:rPr lang="it-IT" b="0" i="0" err="1">
                <a:effectLst/>
                <a:latin typeface="Arial" panose="020B0604020202020204" pitchFamily="34" charset="0"/>
              </a:rPr>
              <a:t>two</a:t>
            </a:r>
            <a:r>
              <a:rPr lang="it-IT" b="0" i="0">
                <a:effectLst/>
                <a:latin typeface="Arial" panose="020B0604020202020204" pitchFamily="34" charset="0"/>
              </a:rPr>
              <a:t> </a:t>
            </a:r>
            <a:r>
              <a:rPr lang="it-IT" b="0" i="0" err="1">
                <a:effectLst/>
                <a:latin typeface="Arial" panose="020B0604020202020204" pitchFamily="34" charset="0"/>
              </a:rPr>
              <a:t>roughness</a:t>
            </a:r>
            <a:r>
              <a:rPr lang="it-IT" b="0" i="0">
                <a:effectLst/>
                <a:latin typeface="Arial" panose="020B0604020202020204" pitchFamily="34" charset="0"/>
              </a:rPr>
              <a:t> penalties </a:t>
            </a:r>
            <a:r>
              <a:rPr lang="it-IT" b="0" i="0" err="1">
                <a:effectLst/>
                <a:latin typeface="Arial" panose="020B0604020202020204" pitchFamily="34" charset="0"/>
              </a:rPr>
              <a:t>that</a:t>
            </a:r>
            <a:r>
              <a:rPr lang="it-IT" b="0" i="0">
                <a:effectLst/>
                <a:latin typeface="Arial" panose="020B0604020202020204" pitchFamily="34" charset="0"/>
              </a:rPr>
              <a:t> account </a:t>
            </a:r>
            <a:r>
              <a:rPr lang="it-IT" b="0" i="0" err="1">
                <a:effectLst/>
                <a:latin typeface="Arial" panose="020B0604020202020204" pitchFamily="34" charset="0"/>
              </a:rPr>
              <a:t>separately</a:t>
            </a:r>
            <a:r>
              <a:rPr lang="it-IT" b="0" i="0">
                <a:effectLst/>
                <a:latin typeface="Arial" panose="020B0604020202020204" pitchFamily="34" charset="0"/>
              </a:rPr>
              <a:t> for the </a:t>
            </a:r>
            <a:r>
              <a:rPr lang="it-IT" b="0" i="0" err="1">
                <a:effectLst/>
                <a:latin typeface="Arial" panose="020B0604020202020204" pitchFamily="34" charset="0"/>
              </a:rPr>
              <a:t>regularity</a:t>
            </a:r>
            <a:r>
              <a:rPr lang="it-IT" b="0" i="0">
                <a:effectLst/>
                <a:latin typeface="Arial" panose="020B0604020202020204" pitchFamily="34" charset="0"/>
              </a:rPr>
              <a:t> of the field in </a:t>
            </a:r>
            <a:r>
              <a:rPr lang="it-IT" b="0" i="0" err="1">
                <a:effectLst/>
                <a:latin typeface="Arial" panose="020B0604020202020204" pitchFamily="34" charset="0"/>
              </a:rPr>
              <a:t>space</a:t>
            </a:r>
            <a:r>
              <a:rPr lang="it-IT" b="0" i="0">
                <a:effectLst/>
                <a:latin typeface="Arial" panose="020B0604020202020204" pitchFamily="34" charset="0"/>
              </a:rPr>
              <a:t> and in time</a:t>
            </a:r>
            <a:endParaRPr lang="it-IT"/>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 </a:t>
            </a:r>
            <a:r>
              <a:rPr lang="it-IT" err="1"/>
              <a:t>f</a:t>
            </a:r>
            <a:r>
              <a:rPr lang="it-IT"/>
              <a:t> and beta are </a:t>
            </a:r>
            <a:r>
              <a:rPr lang="it-IT" err="1"/>
              <a:t>obtained</a:t>
            </a:r>
            <a:r>
              <a:rPr lang="it-IT"/>
              <a:t> solving a </a:t>
            </a:r>
            <a:r>
              <a:rPr lang="it-IT" err="1"/>
              <a:t>minimization</a:t>
            </a:r>
            <a:r>
              <a:rPr lang="it-IT"/>
              <a:t> task </a:t>
            </a:r>
            <a:r>
              <a:rPr lang="it-IT" err="1"/>
              <a:t>where</a:t>
            </a:r>
            <a:r>
              <a:rPr lang="it-IT"/>
              <a:t> </a:t>
            </a:r>
            <a:r>
              <a:rPr lang="it-IT" err="1"/>
              <a:t>roughness</a:t>
            </a:r>
            <a:r>
              <a:rPr lang="it-IT"/>
              <a:t> penalties are the </a:t>
            </a:r>
            <a:r>
              <a:rPr lang="it-IT" err="1"/>
              <a:t>integrals</a:t>
            </a:r>
            <a:r>
              <a:rPr lang="it-IT"/>
              <a:t> over </a:t>
            </a:r>
            <a:r>
              <a:rPr lang="it-IT" err="1"/>
              <a:t>laplacian</a:t>
            </a:r>
            <a:r>
              <a:rPr lang="it-IT"/>
              <a:t> of </a:t>
            </a:r>
            <a:r>
              <a:rPr lang="it-IT" err="1"/>
              <a:t>f</a:t>
            </a:r>
            <a:r>
              <a:rPr lang="it-IT"/>
              <a:t> and second derivative of t))))</a:t>
            </a:r>
            <a:br>
              <a:rPr lang="it-IT"/>
            </a:br>
            <a:endParaRPr lang="en-US"/>
          </a:p>
        </p:txBody>
      </p:sp>
    </p:spTree>
    <p:extLst>
      <p:ext uri="{BB962C8B-B14F-4D97-AF65-F5344CB8AC3E}">
        <p14:creationId xmlns:p14="http://schemas.microsoft.com/office/powerpoint/2010/main" val="126801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err="1"/>
              <a:t>Since</a:t>
            </a:r>
            <a:r>
              <a:rPr lang="it-IT"/>
              <a:t> </a:t>
            </a:r>
            <a:r>
              <a:rPr lang="it-IT" err="1"/>
              <a:t>we</a:t>
            </a:r>
            <a:r>
              <a:rPr lang="it-IT"/>
              <a:t> are </a:t>
            </a:r>
            <a:r>
              <a:rPr lang="it-IT" err="1"/>
              <a:t>dealing</a:t>
            </a:r>
            <a:r>
              <a:rPr lang="it-IT"/>
              <a:t> with </a:t>
            </a:r>
            <a:r>
              <a:rPr lang="it-IT" err="1"/>
              <a:t>areal</a:t>
            </a:r>
            <a:r>
              <a:rPr lang="it-IT"/>
              <a:t> data </a:t>
            </a:r>
            <a:r>
              <a:rPr lang="it-IT" err="1"/>
              <a:t>collected</a:t>
            </a:r>
            <a:r>
              <a:rPr lang="it-IT"/>
              <a:t> over </a:t>
            </a:r>
            <a:r>
              <a:rPr lang="it-IT" err="1"/>
              <a:t>each</a:t>
            </a:r>
            <a:r>
              <a:rPr lang="it-IT"/>
              <a:t> state, the </a:t>
            </a:r>
            <a:r>
              <a:rPr lang="it-IT" err="1"/>
              <a:t>main</a:t>
            </a:r>
            <a:r>
              <a:rPr lang="it-IT"/>
              <a:t> </a:t>
            </a:r>
            <a:r>
              <a:rPr lang="it-IT" err="1"/>
              <a:t>simplification</a:t>
            </a:r>
            <a:r>
              <a:rPr lang="it-IT"/>
              <a:t> </a:t>
            </a:r>
            <a:r>
              <a:rPr lang="it-IT" err="1"/>
              <a:t>we</a:t>
            </a:r>
            <a:r>
              <a:rPr lang="it-IT"/>
              <a:t> </a:t>
            </a:r>
            <a:r>
              <a:rPr lang="it-IT" err="1"/>
              <a:t>introduced</a:t>
            </a:r>
            <a:r>
              <a:rPr lang="it-IT"/>
              <a:t> </a:t>
            </a:r>
            <a:r>
              <a:rPr lang="it-IT" err="1"/>
              <a:t>is</a:t>
            </a:r>
            <a:r>
              <a:rPr lang="it-IT"/>
              <a:t> to </a:t>
            </a:r>
            <a:r>
              <a:rPr lang="it-IT" err="1"/>
              <a:t>assign</a:t>
            </a:r>
            <a:r>
              <a:rPr lang="it-IT"/>
              <a:t> </a:t>
            </a:r>
            <a:r>
              <a:rPr lang="it-IT" err="1"/>
              <a:t>each</a:t>
            </a:r>
            <a:r>
              <a:rPr lang="it-IT"/>
              <a:t> </a:t>
            </a:r>
            <a:r>
              <a:rPr lang="it-IT" err="1"/>
              <a:t>spacial</a:t>
            </a:r>
            <a:r>
              <a:rPr lang="it-IT"/>
              <a:t> information to the </a:t>
            </a:r>
            <a:r>
              <a:rPr lang="it-IT" err="1"/>
              <a:t>centroid</a:t>
            </a:r>
            <a:r>
              <a:rPr lang="it-IT"/>
              <a:t> of </a:t>
            </a:r>
            <a:r>
              <a:rPr lang="it-IT" err="1"/>
              <a:t>each</a:t>
            </a:r>
            <a:r>
              <a:rPr lang="it-IT"/>
              <a:t> state, </a:t>
            </a:r>
            <a:r>
              <a:rPr lang="it-IT" err="1"/>
              <a:t>summarized</a:t>
            </a:r>
            <a:r>
              <a:rPr lang="it-IT"/>
              <a:t> with </a:t>
            </a:r>
            <a:r>
              <a:rPr lang="it-IT" err="1"/>
              <a:t>its</a:t>
            </a:r>
            <a:r>
              <a:rPr lang="it-IT"/>
              <a:t> </a:t>
            </a:r>
            <a:r>
              <a:rPr lang="it-IT" err="1"/>
              <a:t>coordinates</a:t>
            </a:r>
            <a:r>
              <a:rPr lang="it-IT"/>
              <a:t> of </a:t>
            </a:r>
            <a:r>
              <a:rPr lang="it-IT" err="1"/>
              <a:t>longitude</a:t>
            </a:r>
            <a:r>
              <a:rPr lang="it-IT"/>
              <a:t> and </a:t>
            </a:r>
            <a:r>
              <a:rPr lang="it-IT" err="1"/>
              <a:t>latitude</a:t>
            </a:r>
            <a:r>
              <a:rPr lang="it-IT"/>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i="0" err="1">
                <a:effectLst/>
                <a:latin typeface="Arial" panose="020B0604020202020204" pitchFamily="34" charset="0"/>
              </a:rPr>
              <a:t>We</a:t>
            </a:r>
            <a:r>
              <a:rPr lang="it-IT" b="0" i="0">
                <a:effectLst/>
                <a:latin typeface="Arial" panose="020B0604020202020204" pitchFamily="34" charset="0"/>
              </a:rPr>
              <a:t> </a:t>
            </a:r>
            <a:r>
              <a:rPr lang="it-IT" b="0" i="0" err="1">
                <a:effectLst/>
                <a:latin typeface="Arial" panose="020B0604020202020204" pitchFamily="34" charset="0"/>
              </a:rPr>
              <a:t>represent</a:t>
            </a:r>
            <a:r>
              <a:rPr lang="it-IT" b="0" i="0">
                <a:effectLst/>
                <a:latin typeface="Arial" panose="020B0604020202020204" pitchFamily="34" charset="0"/>
              </a:rPr>
              <a:t> the </a:t>
            </a:r>
            <a:r>
              <a:rPr lang="it-IT" b="0" i="0" err="1">
                <a:effectLst/>
                <a:latin typeface="Arial" panose="020B0604020202020204" pitchFamily="34" charset="0"/>
              </a:rPr>
              <a:t>spatio-temporal</a:t>
            </a:r>
            <a:r>
              <a:rPr lang="it-IT" b="0" i="0">
                <a:effectLst/>
                <a:latin typeface="Arial" panose="020B0604020202020204" pitchFamily="34" charset="0"/>
              </a:rPr>
              <a:t> field </a:t>
            </a:r>
            <a:r>
              <a:rPr lang="it-IT" b="0" i="0" err="1">
                <a:effectLst/>
                <a:latin typeface="Arial" panose="020B0604020202020204" pitchFamily="34" charset="0"/>
              </a:rPr>
              <a:t>f</a:t>
            </a:r>
            <a:r>
              <a:rPr lang="it-IT" b="0" i="0">
                <a:effectLst/>
                <a:latin typeface="Arial" panose="020B0604020202020204" pitchFamily="34" charset="0"/>
              </a:rPr>
              <a:t>  </a:t>
            </a:r>
            <a:r>
              <a:rPr lang="it-IT" b="0" i="0" err="1">
                <a:effectLst/>
                <a:latin typeface="Arial" panose="020B0604020202020204" pitchFamily="34" charset="0"/>
              </a:rPr>
              <a:t>as</a:t>
            </a:r>
            <a:r>
              <a:rPr lang="it-IT" b="0" i="0">
                <a:effectLst/>
                <a:latin typeface="Arial" panose="020B0604020202020204" pitchFamily="34" charset="0"/>
              </a:rPr>
              <a:t> an </a:t>
            </a:r>
            <a:r>
              <a:rPr lang="it-IT" b="0" i="0" err="1">
                <a:effectLst/>
                <a:latin typeface="Arial" panose="020B0604020202020204" pitchFamily="34" charset="0"/>
              </a:rPr>
              <a:t>expansion</a:t>
            </a:r>
            <a:r>
              <a:rPr lang="it-IT" b="0" i="0">
                <a:effectLst/>
                <a:latin typeface="Arial" panose="020B0604020202020204" pitchFamily="34" charset="0"/>
              </a:rPr>
              <a:t> on a </a:t>
            </a:r>
            <a:r>
              <a:rPr lang="it-IT" b="0" i="0" err="1">
                <a:effectLst/>
                <a:latin typeface="Arial" panose="020B0604020202020204" pitchFamily="34" charset="0"/>
              </a:rPr>
              <a:t>separable</a:t>
            </a:r>
            <a:r>
              <a:rPr lang="it-IT" b="0" i="0">
                <a:effectLst/>
                <a:latin typeface="Arial" panose="020B0604020202020204" pitchFamily="34" charset="0"/>
              </a:rPr>
              <a:t> </a:t>
            </a:r>
            <a:r>
              <a:rPr lang="it-IT" b="0" i="0" err="1">
                <a:effectLst/>
                <a:latin typeface="Arial" panose="020B0604020202020204" pitchFamily="34" charset="0"/>
              </a:rPr>
              <a:t>space</a:t>
            </a:r>
            <a:r>
              <a:rPr lang="it-IT" b="0" i="0">
                <a:effectLst/>
                <a:latin typeface="Arial" panose="020B0604020202020204" pitchFamily="34" charset="0"/>
              </a:rPr>
              <a:t>-time </a:t>
            </a:r>
            <a:r>
              <a:rPr lang="it-IT" b="0" i="0" err="1">
                <a:effectLst/>
                <a:latin typeface="Arial" panose="020B0604020202020204" pitchFamily="34" charset="0"/>
              </a:rPr>
              <a:t>basis</a:t>
            </a:r>
            <a:r>
              <a:rPr lang="it-IT" b="0" i="0">
                <a:effectLst/>
                <a:latin typeface="Arial" panose="020B0604020202020204" pitchFamily="34" charset="0"/>
              </a:rPr>
              <a:t> system: for </a:t>
            </a:r>
            <a:r>
              <a:rPr lang="it-IT" b="0" i="0" err="1">
                <a:effectLst/>
                <a:latin typeface="Arial" panose="020B0604020202020204" pitchFamily="34" charset="0"/>
              </a:rPr>
              <a:t>spatial</a:t>
            </a:r>
            <a:r>
              <a:rPr lang="it-IT" b="0" i="0">
                <a:effectLst/>
                <a:latin typeface="Arial" panose="020B0604020202020204" pitchFamily="34" charset="0"/>
              </a:rPr>
              <a:t> </a:t>
            </a:r>
            <a:r>
              <a:rPr lang="it-IT" b="0" i="0" err="1">
                <a:effectLst/>
                <a:latin typeface="Arial" panose="020B0604020202020204" pitchFamily="34" charset="0"/>
              </a:rPr>
              <a:t>dimension</a:t>
            </a:r>
            <a:r>
              <a:rPr lang="it-IT" b="0" i="0">
                <a:effectLst/>
                <a:latin typeface="Arial" panose="020B0604020202020204" pitchFamily="34" charset="0"/>
              </a:rPr>
              <a:t> </a:t>
            </a:r>
            <a:r>
              <a:rPr lang="it-IT" b="0" i="0" err="1">
                <a:effectLst/>
                <a:latin typeface="Arial" panose="020B0604020202020204" pitchFamily="34" charset="0"/>
              </a:rPr>
              <a:t>we</a:t>
            </a:r>
            <a:r>
              <a:rPr lang="it-IT" b="0" i="0">
                <a:effectLst/>
                <a:latin typeface="Arial" panose="020B0604020202020204" pitchFamily="34" charset="0"/>
              </a:rPr>
              <a:t> use a linear finite </a:t>
            </a:r>
            <a:r>
              <a:rPr lang="it-IT" b="0" i="0" err="1">
                <a:effectLst/>
                <a:latin typeface="Arial" panose="020B0604020202020204" pitchFamily="34" charset="0"/>
              </a:rPr>
              <a:t>element</a:t>
            </a:r>
            <a:r>
              <a:rPr lang="it-IT" b="0" i="0">
                <a:effectLst/>
                <a:latin typeface="Arial" panose="020B0604020202020204" pitchFamily="34" charset="0"/>
              </a:rPr>
              <a:t> </a:t>
            </a:r>
            <a:r>
              <a:rPr lang="it-IT" b="0" i="0" err="1">
                <a:effectLst/>
                <a:latin typeface="Arial" panose="020B0604020202020204" pitchFamily="34" charset="0"/>
              </a:rPr>
              <a:t>basis</a:t>
            </a:r>
            <a:r>
              <a:rPr lang="it-IT" b="0" i="0">
                <a:effectLst/>
                <a:latin typeface="Arial" panose="020B0604020202020204" pitchFamily="34" charset="0"/>
              </a:rPr>
              <a:t>, </a:t>
            </a:r>
            <a:r>
              <a:rPr lang="it-IT" b="0" i="0" err="1">
                <a:effectLst/>
                <a:latin typeface="Arial" panose="020B0604020202020204" pitchFamily="34" charset="0"/>
              </a:rPr>
              <a:t>while</a:t>
            </a:r>
            <a:r>
              <a:rPr lang="it-IT" b="0" i="0">
                <a:effectLst/>
                <a:latin typeface="Arial" panose="020B0604020202020204" pitchFamily="34" charset="0"/>
              </a:rPr>
              <a:t> for the </a:t>
            </a:r>
            <a:r>
              <a:rPr lang="it-IT" b="0" i="0" err="1">
                <a:effectLst/>
                <a:latin typeface="Arial" panose="020B0604020202020204" pitchFamily="34" charset="0"/>
              </a:rPr>
              <a:t>temporal</a:t>
            </a:r>
            <a:r>
              <a:rPr lang="it-IT" b="0" i="0">
                <a:effectLst/>
                <a:latin typeface="Arial" panose="020B0604020202020204" pitchFamily="34" charset="0"/>
              </a:rPr>
              <a:t> one </a:t>
            </a:r>
            <a:r>
              <a:rPr lang="it-IT" b="0" i="0" err="1">
                <a:effectLst/>
                <a:latin typeface="Arial" panose="020B0604020202020204" pitchFamily="34" charset="0"/>
              </a:rPr>
              <a:t>we</a:t>
            </a:r>
            <a:r>
              <a:rPr lang="it-IT" b="0" i="0">
                <a:effectLst/>
                <a:latin typeface="Arial" panose="020B0604020202020204" pitchFamily="34" charset="0"/>
              </a:rPr>
              <a:t> use a </a:t>
            </a:r>
            <a:r>
              <a:rPr lang="it-IT" b="0" i="0" err="1">
                <a:effectLst/>
                <a:latin typeface="Arial" panose="020B0604020202020204" pitchFamily="34" charset="0"/>
              </a:rPr>
              <a:t>cubic</a:t>
            </a:r>
            <a:r>
              <a:rPr lang="it-IT" b="0" i="0">
                <a:effectLst/>
                <a:latin typeface="Arial" panose="020B0604020202020204" pitchFamily="34" charset="0"/>
              </a:rPr>
              <a:t> B-</a:t>
            </a:r>
            <a:r>
              <a:rPr lang="it-IT" b="0" i="0" err="1">
                <a:effectLst/>
                <a:latin typeface="Arial" panose="020B0604020202020204" pitchFamily="34" charset="0"/>
              </a:rPr>
              <a:t>spline</a:t>
            </a:r>
            <a:r>
              <a:rPr lang="it-IT" b="0" i="0">
                <a:effectLst/>
                <a:latin typeface="Arial" panose="020B0604020202020204" pitchFamily="34" charset="0"/>
              </a:rPr>
              <a:t>. And </a:t>
            </a:r>
            <a:r>
              <a:rPr lang="it-IT" b="0" i="0" err="1">
                <a:effectLst/>
                <a:latin typeface="Arial" panose="020B0604020202020204" pitchFamily="34" charset="0"/>
              </a:rPr>
              <a:t>here</a:t>
            </a:r>
            <a:r>
              <a:rPr lang="it-IT" b="0" i="0">
                <a:effectLst/>
                <a:latin typeface="Arial" panose="020B0604020202020204" pitchFamily="34" charset="0"/>
              </a:rPr>
              <a:t> </a:t>
            </a:r>
            <a:r>
              <a:rPr lang="it-IT" b="0" i="0" err="1">
                <a:effectLst/>
                <a:latin typeface="Arial" panose="020B0604020202020204" pitchFamily="34" charset="0"/>
              </a:rPr>
              <a:t>comes</a:t>
            </a:r>
            <a:r>
              <a:rPr lang="it-IT" b="0" i="0">
                <a:effectLst/>
                <a:latin typeface="Arial" panose="020B0604020202020204" pitchFamily="34" charset="0"/>
              </a:rPr>
              <a:t> the </a:t>
            </a:r>
            <a:r>
              <a:rPr lang="it-IT" b="0" i="0" err="1">
                <a:effectLst/>
                <a:latin typeface="Arial" panose="020B0604020202020204" pitchFamily="34" charset="0"/>
              </a:rPr>
              <a:t>real</a:t>
            </a:r>
            <a:r>
              <a:rPr lang="it-IT" b="0" i="0">
                <a:effectLst/>
                <a:latin typeface="Arial" panose="020B0604020202020204" pitchFamily="34" charset="0"/>
              </a:rPr>
              <a:t> </a:t>
            </a:r>
            <a:r>
              <a:rPr lang="it-IT" b="0" i="0" err="1">
                <a:effectLst/>
                <a:latin typeface="Arial" panose="020B0604020202020204" pitchFamily="34" charset="0"/>
              </a:rPr>
              <a:t>reason</a:t>
            </a:r>
            <a:r>
              <a:rPr lang="it-IT" b="0" i="0">
                <a:effectLst/>
                <a:latin typeface="Arial" panose="020B0604020202020204" pitchFamily="34" charset="0"/>
              </a:rPr>
              <a:t> </a:t>
            </a:r>
            <a:r>
              <a:rPr lang="it-IT" b="0" i="0" err="1">
                <a:effectLst/>
                <a:latin typeface="Arial" panose="020B0604020202020204" pitchFamily="34" charset="0"/>
              </a:rPr>
              <a:t>why</a:t>
            </a:r>
            <a:r>
              <a:rPr lang="it-IT" b="0" i="0">
                <a:effectLst/>
                <a:latin typeface="Arial" panose="020B0604020202020204" pitchFamily="34" charset="0"/>
              </a:rPr>
              <a:t> </a:t>
            </a:r>
            <a:r>
              <a:rPr lang="it-IT" b="0" i="0" err="1">
                <a:effectLst/>
                <a:latin typeface="Arial" panose="020B0604020202020204" pitchFamily="34" charset="0"/>
              </a:rPr>
              <a:t>we</a:t>
            </a:r>
            <a:r>
              <a:rPr lang="it-IT" b="0" i="0">
                <a:effectLst/>
                <a:latin typeface="Arial" panose="020B0604020202020204" pitchFamily="34" charset="0"/>
              </a:rPr>
              <a:t> </a:t>
            </a:r>
            <a:r>
              <a:rPr lang="it-IT" b="0" i="0" err="1">
                <a:effectLst/>
                <a:latin typeface="Arial" panose="020B0604020202020204" pitchFamily="34" charset="0"/>
              </a:rPr>
              <a:t>took</a:t>
            </a:r>
            <a:r>
              <a:rPr lang="it-IT" b="0" i="0">
                <a:effectLst/>
                <a:latin typeface="Arial" panose="020B0604020202020204" pitchFamily="34" charset="0"/>
              </a:rPr>
              <a:t> </a:t>
            </a:r>
            <a:r>
              <a:rPr lang="it-IT" err="1"/>
              <a:t>this</a:t>
            </a:r>
            <a:r>
              <a:rPr lang="it-IT"/>
              <a:t> </a:t>
            </a:r>
            <a:r>
              <a:rPr lang="it-IT" err="1"/>
              <a:t>approach</a:t>
            </a:r>
            <a:r>
              <a:rPr lang="it-IT"/>
              <a:t>: </a:t>
            </a:r>
            <a:r>
              <a:rPr lang="it-IT" err="1"/>
              <a:t>according</a:t>
            </a:r>
            <a:r>
              <a:rPr lang="it-IT"/>
              <a:t> to literature, </a:t>
            </a:r>
            <a:r>
              <a:rPr lang="it-IT" err="1"/>
              <a:t>it</a:t>
            </a:r>
            <a:r>
              <a:rPr lang="it-IT"/>
              <a:t> </a:t>
            </a:r>
            <a:r>
              <a:rPr lang="it-IT" err="1"/>
              <a:t>seems</a:t>
            </a:r>
            <a:r>
              <a:rPr lang="it-IT"/>
              <a:t> </a:t>
            </a:r>
            <a:r>
              <a:rPr lang="it-IT" err="1"/>
              <a:t>that</a:t>
            </a:r>
            <a:r>
              <a:rPr lang="it-IT"/>
              <a:t> </a:t>
            </a:r>
            <a:r>
              <a:rPr lang="it-IT" err="1"/>
              <a:t>many</a:t>
            </a:r>
            <a:r>
              <a:rPr lang="it-IT"/>
              <a:t> </a:t>
            </a:r>
            <a:r>
              <a:rPr lang="it-IT" err="1"/>
              <a:t>real</a:t>
            </a:r>
            <a:r>
              <a:rPr lang="it-IT"/>
              <a:t> </a:t>
            </a:r>
            <a:r>
              <a:rPr lang="it-IT" err="1"/>
              <a:t>problems</a:t>
            </a:r>
            <a:r>
              <a:rPr lang="it-IT"/>
              <a:t>  with </a:t>
            </a:r>
            <a:r>
              <a:rPr lang="it-IT" err="1"/>
              <a:t>complex</a:t>
            </a:r>
            <a:r>
              <a:rPr lang="it-IT"/>
              <a:t> domains and </a:t>
            </a:r>
            <a:r>
              <a:rPr lang="it-IT" err="1"/>
              <a:t>geometries</a:t>
            </a:r>
            <a:r>
              <a:rPr lang="it-IT"/>
              <a:t>, </a:t>
            </a:r>
            <a:r>
              <a:rPr lang="it-IT" err="1"/>
              <a:t>these</a:t>
            </a:r>
            <a:r>
              <a:rPr lang="it-IT"/>
              <a:t> </a:t>
            </a:r>
            <a:r>
              <a:rPr lang="it-IT" err="1"/>
              <a:t>types</a:t>
            </a:r>
            <a:r>
              <a:rPr lang="it-IT"/>
              <a:t> of model in general </a:t>
            </a:r>
            <a:r>
              <a:rPr lang="it-IT" err="1"/>
              <a:t>outperform</a:t>
            </a:r>
            <a:r>
              <a:rPr lang="it-IT"/>
              <a:t> </a:t>
            </a:r>
            <a:r>
              <a:rPr lang="it-IT" err="1"/>
              <a:t>other</a:t>
            </a:r>
            <a:r>
              <a:rPr lang="it-IT"/>
              <a:t> </a:t>
            </a:r>
            <a:r>
              <a:rPr lang="it-IT" err="1"/>
              <a:t>space</a:t>
            </a:r>
            <a:r>
              <a:rPr lang="it-IT"/>
              <a:t>-time models </a:t>
            </a:r>
            <a:r>
              <a:rPr lang="it-IT" err="1"/>
              <a:t>based</a:t>
            </a:r>
            <a:r>
              <a:rPr lang="it-IT"/>
              <a:t> on </a:t>
            </a:r>
            <a:r>
              <a:rPr lang="it-IT" err="1"/>
              <a:t>rectangular</a:t>
            </a:r>
            <a:r>
              <a:rPr lang="it-IT"/>
              <a:t> or </a:t>
            </a:r>
            <a:r>
              <a:rPr lang="it-IT" err="1"/>
              <a:t>tensorized</a:t>
            </a:r>
            <a:r>
              <a:rPr lang="it-IT"/>
              <a:t> domains. </a:t>
            </a:r>
            <a:r>
              <a:rPr lang="it-IT" err="1"/>
              <a:t>Indeed</a:t>
            </a:r>
            <a:r>
              <a:rPr lang="it-IT"/>
              <a:t>, the non-</a:t>
            </a:r>
            <a:r>
              <a:rPr lang="it-IT" err="1"/>
              <a:t>tensor</a:t>
            </a:r>
            <a:r>
              <a:rPr lang="it-IT"/>
              <a:t> product </a:t>
            </a:r>
            <a:r>
              <a:rPr lang="it-IT" err="1"/>
              <a:t>basis</a:t>
            </a:r>
            <a:r>
              <a:rPr lang="it-IT"/>
              <a:t> </a:t>
            </a:r>
            <a:r>
              <a:rPr lang="it-IT" err="1"/>
              <a:t>we</a:t>
            </a:r>
            <a:r>
              <a:rPr lang="it-IT"/>
              <a:t> </a:t>
            </a:r>
            <a:r>
              <a:rPr lang="it-IT" err="1"/>
              <a:t>have</a:t>
            </a:r>
            <a:r>
              <a:rPr lang="it-IT"/>
              <a:t> HERE </a:t>
            </a:r>
            <a:r>
              <a:rPr lang="it-IT" err="1"/>
              <a:t>allows</a:t>
            </a:r>
            <a:r>
              <a:rPr lang="it-IT"/>
              <a:t> to take </a:t>
            </a:r>
            <a:r>
              <a:rPr lang="it-IT" err="1"/>
              <a:t>into</a:t>
            </a:r>
            <a:r>
              <a:rPr lang="it-IT"/>
              <a:t> account </a:t>
            </a:r>
            <a:r>
              <a:rPr lang="it-IT" err="1"/>
              <a:t>also</a:t>
            </a:r>
            <a:r>
              <a:rPr lang="it-IT"/>
              <a:t> </a:t>
            </a:r>
            <a:r>
              <a:rPr lang="it-IT" err="1"/>
              <a:t>how</a:t>
            </a:r>
            <a:r>
              <a:rPr lang="it-IT"/>
              <a:t> the </a:t>
            </a:r>
            <a:r>
              <a:rPr lang="it-IT" err="1"/>
              <a:t>shape</a:t>
            </a:r>
            <a:r>
              <a:rPr lang="it-IT"/>
              <a:t> of US domain </a:t>
            </a:r>
            <a:r>
              <a:rPr lang="it-IT" err="1"/>
              <a:t>affects</a:t>
            </a:r>
            <a:r>
              <a:rPr lang="it-IT"/>
              <a:t> the money </a:t>
            </a:r>
            <a:r>
              <a:rPr lang="it-IT" err="1"/>
              <a:t>lost</a:t>
            </a:r>
            <a:r>
              <a:rPr lang="it-IT"/>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err="1"/>
              <a:t>Moreover</a:t>
            </a:r>
            <a:r>
              <a:rPr lang="it-IT"/>
              <a:t>, the </a:t>
            </a:r>
            <a:r>
              <a:rPr lang="it-IT" err="1"/>
              <a:t>smoothing</a:t>
            </a:r>
            <a:r>
              <a:rPr lang="it-IT"/>
              <a:t> </a:t>
            </a:r>
            <a:r>
              <a:rPr lang="it-IT" err="1"/>
              <a:t>parameters</a:t>
            </a:r>
            <a:r>
              <a:rPr lang="it-IT"/>
              <a:t> </a:t>
            </a:r>
            <a:r>
              <a:rPr lang="it-IT" err="1"/>
              <a:t>lambdaS</a:t>
            </a:r>
            <a:r>
              <a:rPr lang="it-IT"/>
              <a:t> and </a:t>
            </a:r>
            <a:r>
              <a:rPr lang="it-IT" err="1"/>
              <a:t>lambdaT</a:t>
            </a:r>
            <a:r>
              <a:rPr lang="it-IT"/>
              <a:t> are </a:t>
            </a:r>
            <a:r>
              <a:rPr lang="it-IT" err="1"/>
              <a:t>chosen</a:t>
            </a:r>
            <a:r>
              <a:rPr lang="it-IT"/>
              <a:t> via GCV.</a:t>
            </a:r>
          </a:p>
          <a:p>
            <a:pPr marL="158750" indent="0" algn="l">
              <a:buNone/>
            </a:pPr>
            <a:r>
              <a:rPr lang="it-IT" err="1"/>
              <a:t>Lastly</a:t>
            </a:r>
            <a:r>
              <a:rPr lang="it-IT"/>
              <a:t>, in the </a:t>
            </a:r>
            <a:r>
              <a:rPr lang="it-IT" err="1"/>
              <a:t>parametric</a:t>
            </a:r>
            <a:r>
              <a:rPr lang="it-IT"/>
              <a:t> part </a:t>
            </a:r>
            <a:r>
              <a:rPr lang="it-IT" err="1"/>
              <a:t>we</a:t>
            </a:r>
            <a:r>
              <a:rPr lang="it-IT"/>
              <a:t> </a:t>
            </a:r>
            <a:r>
              <a:rPr lang="it-IT" err="1"/>
              <a:t>reached</a:t>
            </a:r>
            <a:r>
              <a:rPr lang="it-IT"/>
              <a:t> the </a:t>
            </a:r>
            <a:r>
              <a:rPr lang="it-IT" err="1"/>
              <a:t>conclusion</a:t>
            </a:r>
            <a:r>
              <a:rPr lang="it-IT"/>
              <a:t> of </a:t>
            </a:r>
            <a:r>
              <a:rPr lang="it-IT" err="1"/>
              <a:t>including</a:t>
            </a:r>
            <a:r>
              <a:rPr lang="it-IT"/>
              <a:t> </a:t>
            </a:r>
            <a:r>
              <a:rPr lang="it-IT" err="1"/>
              <a:t>only</a:t>
            </a:r>
            <a:r>
              <a:rPr lang="it-IT"/>
              <a:t> Varroa and </a:t>
            </a:r>
            <a:r>
              <a:rPr lang="it-IT" err="1"/>
              <a:t>Pesticides</a:t>
            </a:r>
            <a:r>
              <a:rPr lang="it-IT"/>
              <a:t> </a:t>
            </a:r>
            <a:r>
              <a:rPr lang="it-IT" err="1"/>
              <a:t>using</a:t>
            </a:r>
            <a:r>
              <a:rPr lang="it-IT"/>
              <a:t> the </a:t>
            </a:r>
            <a:r>
              <a:rPr lang="it-IT" err="1"/>
              <a:t>nonparametric</a:t>
            </a:r>
            <a:r>
              <a:rPr lang="it-IT"/>
              <a:t> </a:t>
            </a:r>
            <a:r>
              <a:rPr lang="it-IT" err="1"/>
              <a:t>Eigen</a:t>
            </a:r>
            <a:r>
              <a:rPr lang="it-IT"/>
              <a:t> </a:t>
            </a:r>
            <a:r>
              <a:rPr lang="it-IT" err="1"/>
              <a:t>sign</a:t>
            </a:r>
            <a:r>
              <a:rPr lang="it-IT"/>
              <a:t>-flip score test, </a:t>
            </a:r>
            <a:r>
              <a:rPr lang="it-IT" err="1"/>
              <a:t>which</a:t>
            </a:r>
            <a:r>
              <a:rPr lang="it-IT"/>
              <a:t> </a:t>
            </a:r>
            <a:r>
              <a:rPr lang="it-IT" err="1"/>
              <a:t>tests</a:t>
            </a:r>
            <a:r>
              <a:rPr lang="it-IT"/>
              <a:t> </a:t>
            </a:r>
            <a:r>
              <a:rPr lang="it-IT" err="1"/>
              <a:t>whether</a:t>
            </a:r>
            <a:r>
              <a:rPr lang="it-IT"/>
              <a:t> the beta </a:t>
            </a:r>
            <a:r>
              <a:rPr lang="it-IT" err="1"/>
              <a:t>coefficients</a:t>
            </a:r>
            <a:r>
              <a:rPr lang="it-IT"/>
              <a:t> are </a:t>
            </a:r>
            <a:r>
              <a:rPr lang="it-IT" err="1"/>
              <a:t>significantly</a:t>
            </a:r>
            <a:r>
              <a:rPr lang="it-IT"/>
              <a:t> </a:t>
            </a:r>
            <a:r>
              <a:rPr lang="it-IT" err="1"/>
              <a:t>different</a:t>
            </a:r>
            <a:r>
              <a:rPr lang="it-IT"/>
              <a:t> from zero or </a:t>
            </a:r>
            <a:r>
              <a:rPr lang="it-IT" err="1"/>
              <a:t>not</a:t>
            </a:r>
            <a:r>
              <a:rPr lang="it-IT"/>
              <a:t>. </a:t>
            </a:r>
            <a:r>
              <a:rPr lang="it-IT" err="1"/>
              <a:t>This</a:t>
            </a:r>
            <a:r>
              <a:rPr lang="it-IT"/>
              <a:t> test </a:t>
            </a:r>
            <a:r>
              <a:rPr lang="it-IT" err="1"/>
              <a:t>employes</a:t>
            </a:r>
            <a:r>
              <a:rPr lang="it-IT"/>
              <a:t> a </a:t>
            </a:r>
            <a:r>
              <a:rPr lang="it-IT" err="1"/>
              <a:t>spectral</a:t>
            </a:r>
            <a:r>
              <a:rPr lang="it-IT"/>
              <a:t> </a:t>
            </a:r>
            <a:r>
              <a:rPr lang="it-IT" err="1"/>
              <a:t>decomposition</a:t>
            </a:r>
            <a:r>
              <a:rPr lang="it-IT"/>
              <a:t> of the </a:t>
            </a:r>
            <a:r>
              <a:rPr lang="it-IT" err="1"/>
              <a:t>smoothing</a:t>
            </a:r>
            <a:r>
              <a:rPr lang="it-IT"/>
              <a:t> </a:t>
            </a:r>
            <a:r>
              <a:rPr lang="it-IT" err="1"/>
              <a:t>matrix</a:t>
            </a:r>
            <a:r>
              <a:rPr lang="it-IT"/>
              <a:t> to </a:t>
            </a:r>
            <a:r>
              <a:rPr lang="it-IT" b="0" i="0" err="1">
                <a:solidFill>
                  <a:srgbClr val="5D6879"/>
                </a:solidFill>
                <a:effectLst/>
                <a:latin typeface="Arial" panose="020B0604020202020204" pitchFamily="34" charset="0"/>
              </a:rPr>
              <a:t>preserve</a:t>
            </a:r>
            <a:r>
              <a:rPr lang="it-IT" b="0" i="0">
                <a:solidFill>
                  <a:srgbClr val="5D6879"/>
                </a:solidFill>
                <a:effectLst/>
                <a:latin typeface="Arial" panose="020B0604020202020204" pitchFamily="34" charset="0"/>
              </a:rPr>
              <a:t> the finite sample </a:t>
            </a:r>
            <a:r>
              <a:rPr lang="it-IT" b="0" i="0" err="1">
                <a:solidFill>
                  <a:srgbClr val="5D6879"/>
                </a:solidFill>
                <a:effectLst/>
                <a:latin typeface="Arial" panose="020B0604020202020204" pitchFamily="34" charset="0"/>
              </a:rPr>
              <a:t>invariance</a:t>
            </a:r>
            <a:r>
              <a:rPr lang="it-IT" b="0" i="0">
                <a:solidFill>
                  <a:srgbClr val="5D6879"/>
                </a:solidFill>
                <a:effectLst/>
                <a:latin typeface="Arial" panose="020B0604020202020204" pitchFamily="34" charset="0"/>
              </a:rPr>
              <a:t> of the </a:t>
            </a:r>
            <a:r>
              <a:rPr lang="it-IT" b="0" i="0" err="1">
                <a:solidFill>
                  <a:srgbClr val="5D6879"/>
                </a:solidFill>
                <a:effectLst/>
                <a:latin typeface="Arial" panose="020B0604020202020204" pitchFamily="34" charset="0"/>
              </a:rPr>
              <a:t>covariance</a:t>
            </a:r>
            <a:r>
              <a:rPr lang="it-IT" b="0" i="0">
                <a:solidFill>
                  <a:srgbClr val="5D6879"/>
                </a:solidFill>
                <a:effectLst/>
                <a:latin typeface="Arial" panose="020B0604020202020204" pitchFamily="34" charset="0"/>
              </a:rPr>
              <a:t> </a:t>
            </a:r>
            <a:r>
              <a:rPr lang="it-IT" b="0" i="0" err="1">
                <a:solidFill>
                  <a:srgbClr val="5D6879"/>
                </a:solidFill>
                <a:effectLst/>
                <a:latin typeface="Arial" panose="020B0604020202020204" pitchFamily="34" charset="0"/>
              </a:rPr>
              <a:t>structure</a:t>
            </a:r>
            <a:r>
              <a:rPr lang="it-IT" b="0" i="0">
                <a:solidFill>
                  <a:srgbClr val="5D6879"/>
                </a:solidFill>
                <a:effectLst/>
                <a:latin typeface="Arial" panose="020B0604020202020204" pitchFamily="34" charset="0"/>
              </a:rPr>
              <a:t> of the test </a:t>
            </a:r>
            <a:r>
              <a:rPr lang="it-IT" b="0" i="0" err="1">
                <a:solidFill>
                  <a:srgbClr val="5D6879"/>
                </a:solidFill>
                <a:effectLst/>
                <a:latin typeface="Arial" panose="020B0604020202020204" pitchFamily="34" charset="0"/>
              </a:rPr>
              <a:t>statistics</a:t>
            </a:r>
            <a:r>
              <a:rPr lang="it-IT" b="0" i="0">
                <a:solidFill>
                  <a:srgbClr val="5D6879"/>
                </a:solidFill>
                <a:effectLst/>
                <a:latin typeface="Arial" panose="020B0604020202020204" pitchFamily="34" charset="0"/>
              </a:rPr>
              <a:t> under random </a:t>
            </a:r>
            <a:r>
              <a:rPr lang="it-IT" b="0" i="0" err="1">
                <a:solidFill>
                  <a:srgbClr val="5D6879"/>
                </a:solidFill>
                <a:effectLst/>
                <a:latin typeface="Arial" panose="020B0604020202020204" pitchFamily="34" charset="0"/>
              </a:rPr>
              <a:t>sign</a:t>
            </a:r>
            <a:r>
              <a:rPr lang="it-IT" b="0" i="0">
                <a:solidFill>
                  <a:srgbClr val="5D6879"/>
                </a:solidFill>
                <a:effectLst/>
                <a:latin typeface="Arial" panose="020B0604020202020204" pitchFamily="34" charset="0"/>
              </a:rPr>
              <a:t> flips.</a:t>
            </a:r>
            <a:br>
              <a:rPr lang="it-IT" b="0" i="0">
                <a:solidFill>
                  <a:srgbClr val="5D6879"/>
                </a:solidFill>
                <a:effectLst/>
                <a:latin typeface="Lato" panose="020F0502020204030203" pitchFamily="34" charset="0"/>
              </a:rPr>
            </a:br>
            <a:endParaRPr lang="it-IT" b="0" i="0">
              <a:solidFill>
                <a:srgbClr val="5D6879"/>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435490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Eventually, with this model we can provide a clear representation to our stakeholder of how the money loss is changing over time. You see here the level curves which quantifies the amount of money lost in </a:t>
            </a:r>
            <a:r>
              <a:rPr lang="en-US" err="1"/>
              <a:t>Kdollars</a:t>
            </a:r>
            <a:r>
              <a:rPr lang="en-US"/>
              <a:t> in the quarter reported every 100 colonies that are there.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Comparing the time evolution, it is clear that even if the economic impact is decreasing in the last years, this phenomenon is still super relevant nowadays! We see that there are regions where, the money loss reaches 20 thousands of dollars for just 100 colonies in only 3 months. The government </a:t>
            </a:r>
          </a:p>
        </p:txBody>
      </p:sp>
    </p:spTree>
    <p:extLst>
      <p:ext uri="{BB962C8B-B14F-4D97-AF65-F5344CB8AC3E}">
        <p14:creationId xmlns:p14="http://schemas.microsoft.com/office/powerpoint/2010/main" val="113576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it-IT"/>
            </a:br>
            <a:endParaRPr lang="en-US"/>
          </a:p>
        </p:txBody>
      </p:sp>
    </p:spTree>
    <p:extLst>
      <p:ext uri="{BB962C8B-B14F-4D97-AF65-F5344CB8AC3E}">
        <p14:creationId xmlns:p14="http://schemas.microsoft.com/office/powerpoint/2010/main" val="750542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sz="1100">
                <a:effectLst/>
                <a:latin typeface="Calibri" panose="020F0502020204030204" pitchFamily="34" charset="0"/>
                <a:cs typeface="Calibri" panose="020F0502020204030204" pitchFamily="34" charset="0"/>
              </a:rPr>
              <a:t>pollinating one-third of the food we eat</a:t>
            </a:r>
          </a:p>
          <a:p>
            <a:endParaRPr lang="en-US" sz="1100">
              <a:effectLst/>
              <a:latin typeface="Calibri" panose="020F0502020204030204" pitchFamily="34" charset="0"/>
              <a:cs typeface="Calibri" panose="020F0502020204030204" pitchFamily="34" charset="0"/>
            </a:endParaRPr>
          </a:p>
          <a:p>
            <a:r>
              <a:rPr lang="en-US" sz="1100" err="1">
                <a:effectLst/>
                <a:latin typeface="Calibri" panose="020F0502020204030204" pitchFamily="34" charset="0"/>
                <a:cs typeface="Calibri" panose="020F0502020204030204" pitchFamily="34" charset="0"/>
              </a:rPr>
              <a:t>altro</a:t>
            </a:r>
            <a:r>
              <a:rPr lang="en-US" sz="1100">
                <a:effectLst/>
                <a:latin typeface="Calibri" panose="020F0502020204030204" pitchFamily="34" charset="0"/>
                <a:cs typeface="Calibri" panose="020F0502020204030204" pitchFamily="34" charset="0"/>
              </a:rPr>
              <a:t>:</a:t>
            </a:r>
          </a:p>
          <a:p>
            <a:r>
              <a:rPr lang="it-IT" b="0" i="0" err="1">
                <a:solidFill>
                  <a:srgbClr val="575757"/>
                </a:solidFill>
                <a:effectLst/>
                <a:latin typeface="clear_sans_mediumregular"/>
              </a:rPr>
              <a:t>Honey</a:t>
            </a:r>
            <a:r>
              <a:rPr lang="it-IT" b="0" i="0">
                <a:solidFill>
                  <a:srgbClr val="575757"/>
                </a:solidFill>
                <a:effectLst/>
                <a:latin typeface="clear_sans_mediumregular"/>
              </a:rPr>
              <a:t> </a:t>
            </a:r>
            <a:r>
              <a:rPr lang="it-IT" b="0" i="0" err="1">
                <a:solidFill>
                  <a:srgbClr val="575757"/>
                </a:solidFill>
                <a:effectLst/>
                <a:latin typeface="clear_sans_mediumregular"/>
              </a:rPr>
              <a:t>bees</a:t>
            </a:r>
            <a:r>
              <a:rPr lang="it-IT" b="0" i="0">
                <a:solidFill>
                  <a:srgbClr val="575757"/>
                </a:solidFill>
                <a:effectLst/>
                <a:latin typeface="clear_sans_mediumregular"/>
              </a:rPr>
              <a:t> — wild and </a:t>
            </a:r>
            <a:r>
              <a:rPr lang="it-IT" b="0" i="0" err="1">
                <a:solidFill>
                  <a:srgbClr val="575757"/>
                </a:solidFill>
                <a:effectLst/>
                <a:latin typeface="clear_sans_mediumregular"/>
              </a:rPr>
              <a:t>domestic</a:t>
            </a:r>
            <a:r>
              <a:rPr lang="it-IT" b="0" i="0">
                <a:solidFill>
                  <a:srgbClr val="575757"/>
                </a:solidFill>
                <a:effectLst/>
                <a:latin typeface="clear_sans_mediumregular"/>
              </a:rPr>
              <a:t> — </a:t>
            </a:r>
            <a:r>
              <a:rPr lang="it-IT" b="0" i="0" err="1">
                <a:solidFill>
                  <a:srgbClr val="575757"/>
                </a:solidFill>
                <a:effectLst/>
                <a:latin typeface="clear_sans_mediumregular"/>
              </a:rPr>
              <a:t>perform</a:t>
            </a:r>
            <a:r>
              <a:rPr lang="it-IT" b="0" i="0">
                <a:solidFill>
                  <a:srgbClr val="575757"/>
                </a:solidFill>
                <a:effectLst/>
                <a:latin typeface="clear_sans_mediumregular"/>
              </a:rPr>
              <a:t> </a:t>
            </a:r>
            <a:r>
              <a:rPr lang="it-IT" b="0" i="0" err="1">
                <a:solidFill>
                  <a:srgbClr val="575757"/>
                </a:solidFill>
                <a:effectLst/>
                <a:latin typeface="clear_sans_mediumregular"/>
              </a:rPr>
              <a:t>about</a:t>
            </a:r>
            <a:r>
              <a:rPr lang="it-IT" b="0" i="0">
                <a:solidFill>
                  <a:srgbClr val="575757"/>
                </a:solidFill>
                <a:effectLst/>
                <a:latin typeface="clear_sans_mediumregular"/>
              </a:rPr>
              <a:t> 80 </a:t>
            </a:r>
            <a:r>
              <a:rPr lang="it-IT" b="0" i="0" err="1">
                <a:solidFill>
                  <a:srgbClr val="575757"/>
                </a:solidFill>
                <a:effectLst/>
                <a:latin typeface="clear_sans_mediumregular"/>
              </a:rPr>
              <a:t>percent</a:t>
            </a:r>
            <a:r>
              <a:rPr lang="it-IT" b="0" i="0">
                <a:solidFill>
                  <a:srgbClr val="575757"/>
                </a:solidFill>
                <a:effectLst/>
                <a:latin typeface="clear_sans_mediumregular"/>
              </a:rPr>
              <a:t> of </a:t>
            </a:r>
            <a:r>
              <a:rPr lang="it-IT" b="0" i="0" err="1">
                <a:solidFill>
                  <a:srgbClr val="575757"/>
                </a:solidFill>
                <a:effectLst/>
                <a:latin typeface="clear_sans_mediumregular"/>
              </a:rPr>
              <a:t>all</a:t>
            </a:r>
            <a:r>
              <a:rPr lang="it-IT" b="0" i="0">
                <a:solidFill>
                  <a:srgbClr val="575757"/>
                </a:solidFill>
                <a:effectLst/>
                <a:latin typeface="clear_sans_mediumregular"/>
              </a:rPr>
              <a:t> </a:t>
            </a:r>
            <a:r>
              <a:rPr lang="it-IT" b="0" i="0" err="1">
                <a:solidFill>
                  <a:srgbClr val="575757"/>
                </a:solidFill>
                <a:effectLst/>
                <a:latin typeface="clear_sans_mediumregular"/>
              </a:rPr>
              <a:t>pollination</a:t>
            </a:r>
            <a:r>
              <a:rPr lang="it-IT" b="0" i="0">
                <a:solidFill>
                  <a:srgbClr val="575757"/>
                </a:solidFill>
                <a:effectLst/>
                <a:latin typeface="clear_sans_mediumregular"/>
              </a:rPr>
              <a:t> </a:t>
            </a:r>
            <a:r>
              <a:rPr lang="it-IT" b="0" i="0" err="1">
                <a:solidFill>
                  <a:srgbClr val="575757"/>
                </a:solidFill>
                <a:effectLst/>
                <a:latin typeface="clear_sans_mediumregular"/>
              </a:rPr>
              <a:t>worldwide</a:t>
            </a:r>
            <a:r>
              <a:rPr lang="it-IT" b="0" i="0">
                <a:solidFill>
                  <a:srgbClr val="575757"/>
                </a:solidFill>
                <a:effectLst/>
                <a:latin typeface="clear_sans_mediumregular"/>
              </a:rPr>
              <a:t>. A single </a:t>
            </a:r>
            <a:r>
              <a:rPr lang="it-IT" b="0" i="0" err="1">
                <a:solidFill>
                  <a:srgbClr val="575757"/>
                </a:solidFill>
                <a:effectLst/>
                <a:latin typeface="clear_sans_mediumregular"/>
              </a:rPr>
              <a:t>bee</a:t>
            </a:r>
            <a:r>
              <a:rPr lang="it-IT" b="0" i="0">
                <a:solidFill>
                  <a:srgbClr val="575757"/>
                </a:solidFill>
                <a:effectLst/>
                <a:latin typeface="clear_sans_mediumregular"/>
              </a:rPr>
              <a:t> </a:t>
            </a:r>
            <a:r>
              <a:rPr lang="it-IT" b="0" i="0" err="1">
                <a:solidFill>
                  <a:srgbClr val="575757"/>
                </a:solidFill>
                <a:effectLst/>
                <a:latin typeface="clear_sans_mediumregular"/>
              </a:rPr>
              <a:t>colony</a:t>
            </a:r>
            <a:r>
              <a:rPr lang="it-IT" b="0" i="0">
                <a:solidFill>
                  <a:srgbClr val="575757"/>
                </a:solidFill>
                <a:effectLst/>
                <a:latin typeface="clear_sans_mediumregular"/>
              </a:rPr>
              <a:t> can </a:t>
            </a:r>
            <a:r>
              <a:rPr lang="it-IT" b="0" i="0" err="1">
                <a:solidFill>
                  <a:srgbClr val="575757"/>
                </a:solidFill>
                <a:effectLst/>
                <a:latin typeface="clear_sans_mediumregular"/>
              </a:rPr>
              <a:t>pollinate</a:t>
            </a:r>
            <a:r>
              <a:rPr lang="it-IT" b="0" i="0">
                <a:solidFill>
                  <a:srgbClr val="575757"/>
                </a:solidFill>
                <a:effectLst/>
                <a:latin typeface="clear_sans_mediumregular"/>
              </a:rPr>
              <a:t> 300 </a:t>
            </a:r>
            <a:r>
              <a:rPr lang="it-IT" b="0" i="0" err="1">
                <a:solidFill>
                  <a:srgbClr val="575757"/>
                </a:solidFill>
                <a:effectLst/>
                <a:latin typeface="clear_sans_mediumregular"/>
              </a:rPr>
              <a:t>million</a:t>
            </a:r>
            <a:r>
              <a:rPr lang="it-IT" b="0" i="0">
                <a:solidFill>
                  <a:srgbClr val="575757"/>
                </a:solidFill>
                <a:effectLst/>
                <a:latin typeface="clear_sans_mediumregular"/>
              </a:rPr>
              <a:t> </a:t>
            </a:r>
            <a:r>
              <a:rPr lang="it-IT" b="0" i="0" err="1">
                <a:solidFill>
                  <a:srgbClr val="575757"/>
                </a:solidFill>
                <a:effectLst/>
                <a:latin typeface="clear_sans_mediumregular"/>
              </a:rPr>
              <a:t>flowers</a:t>
            </a:r>
            <a:r>
              <a:rPr lang="it-IT" b="0" i="0">
                <a:solidFill>
                  <a:srgbClr val="575757"/>
                </a:solidFill>
                <a:effectLst/>
                <a:latin typeface="clear_sans_mediumregular"/>
              </a:rPr>
              <a:t> </a:t>
            </a:r>
            <a:r>
              <a:rPr lang="it-IT" b="0" i="0" err="1">
                <a:solidFill>
                  <a:srgbClr val="575757"/>
                </a:solidFill>
                <a:effectLst/>
                <a:latin typeface="clear_sans_mediumregular"/>
              </a:rPr>
              <a:t>each</a:t>
            </a:r>
            <a:r>
              <a:rPr lang="it-IT" b="0" i="0">
                <a:solidFill>
                  <a:srgbClr val="575757"/>
                </a:solidFill>
                <a:effectLst/>
                <a:latin typeface="clear_sans_mediumregular"/>
              </a:rPr>
              <a:t> day.</a:t>
            </a:r>
          </a:p>
          <a:p>
            <a:r>
              <a:rPr lang="it-IT" b="0" i="0">
                <a:solidFill>
                  <a:srgbClr val="575757"/>
                </a:solidFill>
                <a:effectLst/>
                <a:latin typeface="clear_sans_mediumregular"/>
              </a:rPr>
              <a:t>Grains are </a:t>
            </a:r>
            <a:r>
              <a:rPr lang="it-IT" b="0" i="0" err="1">
                <a:solidFill>
                  <a:srgbClr val="575757"/>
                </a:solidFill>
                <a:effectLst/>
                <a:latin typeface="clear_sans_mediumregular"/>
              </a:rPr>
              <a:t>primarily</a:t>
            </a:r>
            <a:r>
              <a:rPr lang="it-IT" b="0" i="0">
                <a:solidFill>
                  <a:srgbClr val="575757"/>
                </a:solidFill>
                <a:effectLst/>
                <a:latin typeface="clear_sans_mediumregular"/>
              </a:rPr>
              <a:t> </a:t>
            </a:r>
            <a:r>
              <a:rPr lang="it-IT" b="0" i="0" err="1">
                <a:solidFill>
                  <a:srgbClr val="575757"/>
                </a:solidFill>
                <a:effectLst/>
                <a:latin typeface="clear_sans_mediumregular"/>
              </a:rPr>
              <a:t>pollinated</a:t>
            </a:r>
            <a:r>
              <a:rPr lang="it-IT" b="0" i="0">
                <a:solidFill>
                  <a:srgbClr val="575757"/>
                </a:solidFill>
                <a:effectLst/>
                <a:latin typeface="clear_sans_mediumregular"/>
              </a:rPr>
              <a:t> by the wind, </a:t>
            </a:r>
            <a:r>
              <a:rPr lang="it-IT" b="0" i="0" err="1">
                <a:solidFill>
                  <a:srgbClr val="575757"/>
                </a:solidFill>
                <a:effectLst/>
                <a:latin typeface="clear_sans_mediumregular"/>
              </a:rPr>
              <a:t>but</a:t>
            </a:r>
            <a:r>
              <a:rPr lang="it-IT" b="0" i="0">
                <a:solidFill>
                  <a:srgbClr val="575757"/>
                </a:solidFill>
                <a:effectLst/>
                <a:latin typeface="clear_sans_mediumregular"/>
              </a:rPr>
              <a:t> </a:t>
            </a:r>
            <a:r>
              <a:rPr lang="it-IT" b="0" i="0" err="1">
                <a:solidFill>
                  <a:srgbClr val="575757"/>
                </a:solidFill>
                <a:effectLst/>
                <a:latin typeface="clear_sans_mediumregular"/>
              </a:rPr>
              <a:t>fruits</a:t>
            </a:r>
            <a:r>
              <a:rPr lang="it-IT" b="0" i="0">
                <a:solidFill>
                  <a:srgbClr val="575757"/>
                </a:solidFill>
                <a:effectLst/>
                <a:latin typeface="clear_sans_mediumregular"/>
              </a:rPr>
              <a:t>, nuts and </a:t>
            </a:r>
            <a:r>
              <a:rPr lang="it-IT" b="0" i="0" err="1">
                <a:solidFill>
                  <a:srgbClr val="575757"/>
                </a:solidFill>
                <a:effectLst/>
                <a:latin typeface="clear_sans_mediumregular"/>
              </a:rPr>
              <a:t>vegetables</a:t>
            </a:r>
            <a:r>
              <a:rPr lang="it-IT" b="0" i="0">
                <a:solidFill>
                  <a:srgbClr val="575757"/>
                </a:solidFill>
                <a:effectLst/>
                <a:latin typeface="clear_sans_mediumregular"/>
              </a:rPr>
              <a:t> are </a:t>
            </a:r>
            <a:r>
              <a:rPr lang="it-IT" b="0" i="0" err="1">
                <a:solidFill>
                  <a:srgbClr val="575757"/>
                </a:solidFill>
                <a:effectLst/>
                <a:latin typeface="clear_sans_mediumregular"/>
              </a:rPr>
              <a:t>pollinated</a:t>
            </a:r>
            <a:r>
              <a:rPr lang="it-IT" b="0" i="0">
                <a:solidFill>
                  <a:srgbClr val="575757"/>
                </a:solidFill>
                <a:effectLst/>
                <a:latin typeface="clear_sans_mediumregular"/>
              </a:rPr>
              <a:t> by </a:t>
            </a:r>
            <a:r>
              <a:rPr lang="it-IT" b="0" i="0" err="1">
                <a:solidFill>
                  <a:srgbClr val="575757"/>
                </a:solidFill>
                <a:effectLst/>
                <a:latin typeface="clear_sans_mediumregular"/>
              </a:rPr>
              <a:t>bees</a:t>
            </a:r>
            <a:r>
              <a:rPr lang="it-IT" b="0" i="0">
                <a:solidFill>
                  <a:srgbClr val="575757"/>
                </a:solidFill>
                <a:effectLst/>
                <a:latin typeface="clear_sans_mediumregular"/>
              </a:rPr>
              <a:t>. </a:t>
            </a:r>
            <a:r>
              <a:rPr lang="it-IT" b="0" i="0" err="1">
                <a:solidFill>
                  <a:srgbClr val="575757"/>
                </a:solidFill>
                <a:effectLst/>
                <a:latin typeface="clear_sans_mediumregular"/>
              </a:rPr>
              <a:t>Seventy</a:t>
            </a:r>
            <a:r>
              <a:rPr lang="it-IT" b="0" i="0">
                <a:solidFill>
                  <a:srgbClr val="575757"/>
                </a:solidFill>
                <a:effectLst/>
                <a:latin typeface="clear_sans_mediumregular"/>
              </a:rPr>
              <a:t> out of the top 100 human food </a:t>
            </a:r>
            <a:r>
              <a:rPr lang="it-IT" b="0" i="0" err="1">
                <a:solidFill>
                  <a:srgbClr val="575757"/>
                </a:solidFill>
                <a:effectLst/>
                <a:latin typeface="clear_sans_mediumregular"/>
              </a:rPr>
              <a:t>crops</a:t>
            </a:r>
            <a:r>
              <a:rPr lang="it-IT" b="0" i="0">
                <a:solidFill>
                  <a:srgbClr val="575757"/>
                </a:solidFill>
                <a:effectLst/>
                <a:latin typeface="clear_sans_mediumregular"/>
              </a:rPr>
              <a:t> — </a:t>
            </a:r>
            <a:r>
              <a:rPr lang="it-IT" b="0" i="0" err="1">
                <a:solidFill>
                  <a:srgbClr val="575757"/>
                </a:solidFill>
                <a:effectLst/>
                <a:latin typeface="clear_sans_mediumregular"/>
              </a:rPr>
              <a:t>which</a:t>
            </a:r>
            <a:r>
              <a:rPr lang="it-IT" b="0" i="0">
                <a:solidFill>
                  <a:srgbClr val="575757"/>
                </a:solidFill>
                <a:effectLst/>
                <a:latin typeface="clear_sans_mediumregular"/>
              </a:rPr>
              <a:t> supply </a:t>
            </a:r>
            <a:r>
              <a:rPr lang="it-IT" b="0" i="0" err="1">
                <a:solidFill>
                  <a:srgbClr val="575757"/>
                </a:solidFill>
                <a:effectLst/>
                <a:latin typeface="clear_sans_mediumregular"/>
              </a:rPr>
              <a:t>about</a:t>
            </a:r>
            <a:r>
              <a:rPr lang="it-IT" b="0" i="0">
                <a:solidFill>
                  <a:srgbClr val="575757"/>
                </a:solidFill>
                <a:effectLst/>
                <a:latin typeface="clear_sans_mediumregular"/>
              </a:rPr>
              <a:t> 90 </a:t>
            </a:r>
            <a:r>
              <a:rPr lang="it-IT" b="0" i="0" err="1">
                <a:solidFill>
                  <a:srgbClr val="575757"/>
                </a:solidFill>
                <a:effectLst/>
                <a:latin typeface="clear_sans_mediumregular"/>
              </a:rPr>
              <a:t>percent</a:t>
            </a:r>
            <a:r>
              <a:rPr lang="it-IT" b="0" i="0">
                <a:solidFill>
                  <a:srgbClr val="575757"/>
                </a:solidFill>
                <a:effectLst/>
                <a:latin typeface="clear_sans_mediumregular"/>
              </a:rPr>
              <a:t> of the </a:t>
            </a:r>
            <a:r>
              <a:rPr lang="it-IT" b="0" i="0" err="1">
                <a:solidFill>
                  <a:srgbClr val="575757"/>
                </a:solidFill>
                <a:effectLst/>
                <a:latin typeface="clear_sans_mediumregular"/>
              </a:rPr>
              <a:t>world’s</a:t>
            </a:r>
            <a:r>
              <a:rPr lang="it-IT" b="0" i="0">
                <a:solidFill>
                  <a:srgbClr val="575757"/>
                </a:solidFill>
                <a:effectLst/>
                <a:latin typeface="clear_sans_mediumregular"/>
              </a:rPr>
              <a:t> </a:t>
            </a:r>
            <a:r>
              <a:rPr lang="it-IT" b="0" i="0" err="1">
                <a:solidFill>
                  <a:srgbClr val="575757"/>
                </a:solidFill>
                <a:effectLst/>
                <a:latin typeface="clear_sans_mediumregular"/>
              </a:rPr>
              <a:t>nutrition</a:t>
            </a:r>
            <a:r>
              <a:rPr lang="it-IT" b="0" i="0">
                <a:solidFill>
                  <a:srgbClr val="575757"/>
                </a:solidFill>
                <a:effectLst/>
                <a:latin typeface="clear_sans_mediumregular"/>
              </a:rPr>
              <a:t> — are </a:t>
            </a:r>
            <a:r>
              <a:rPr lang="it-IT" b="0" i="0" err="1">
                <a:solidFill>
                  <a:srgbClr val="575757"/>
                </a:solidFill>
                <a:effectLst/>
                <a:latin typeface="clear_sans_mediumregular"/>
              </a:rPr>
              <a:t>pollinated</a:t>
            </a:r>
            <a:r>
              <a:rPr lang="it-IT" b="0" i="0">
                <a:solidFill>
                  <a:srgbClr val="575757"/>
                </a:solidFill>
                <a:effectLst/>
                <a:latin typeface="clear_sans_mediumregular"/>
              </a:rPr>
              <a:t> by </a:t>
            </a:r>
            <a:r>
              <a:rPr lang="it-IT" b="0" i="0" err="1">
                <a:solidFill>
                  <a:srgbClr val="575757"/>
                </a:solidFill>
                <a:effectLst/>
                <a:latin typeface="clear_sans_mediumregular"/>
              </a:rPr>
              <a:t>bees</a:t>
            </a:r>
            <a:r>
              <a:rPr lang="it-IT" b="0" i="0">
                <a:solidFill>
                  <a:srgbClr val="575757"/>
                </a:solidFill>
                <a:effectLst/>
                <a:latin typeface="clear_sans_mediumregular"/>
              </a:rPr>
              <a:t>.</a:t>
            </a:r>
            <a:endParaRPr lang="en-US"/>
          </a:p>
        </p:txBody>
      </p:sp>
    </p:spTree>
    <p:extLst>
      <p:ext uri="{BB962C8B-B14F-4D97-AF65-F5344CB8AC3E}">
        <p14:creationId xmlns:p14="http://schemas.microsoft.com/office/powerpoint/2010/main" val="226708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it-IT"/>
            </a:br>
            <a:endParaRPr lang="en-US"/>
          </a:p>
        </p:txBody>
      </p:sp>
    </p:spTree>
    <p:extLst>
      <p:ext uri="{BB962C8B-B14F-4D97-AF65-F5344CB8AC3E}">
        <p14:creationId xmlns:p14="http://schemas.microsoft.com/office/powerpoint/2010/main" val="2471902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effectLst/>
                <a:latin typeface="Arial" panose="020B0604020202020204" pitchFamily="34" charset="0"/>
              </a:rPr>
              <a:t>Despite</a:t>
            </a:r>
            <a:r>
              <a:rPr lang="it-IT" b="0" i="0">
                <a:effectLst/>
                <a:latin typeface="Arial" panose="020B0604020202020204" pitchFamily="34" charset="0"/>
              </a:rPr>
              <a:t> the </a:t>
            </a:r>
            <a:r>
              <a:rPr lang="it-IT" b="0" i="0" err="1">
                <a:effectLst/>
                <a:latin typeface="Arial" panose="020B0604020202020204" pitchFamily="34" charset="0"/>
              </a:rPr>
              <a:t>fact</a:t>
            </a:r>
            <a:r>
              <a:rPr lang="it-IT" b="0" i="0">
                <a:effectLst/>
                <a:latin typeface="Arial" panose="020B0604020202020204" pitchFamily="34" charset="0"/>
              </a:rPr>
              <a:t> </a:t>
            </a:r>
            <a:r>
              <a:rPr lang="it-IT" b="0" i="0" err="1">
                <a:effectLst/>
                <a:latin typeface="Arial" panose="020B0604020202020204" pitchFamily="34" charset="0"/>
              </a:rPr>
              <a:t>that</a:t>
            </a:r>
            <a:r>
              <a:rPr lang="it-IT" b="0" i="0">
                <a:effectLst/>
                <a:latin typeface="Arial" panose="020B0604020202020204" pitchFamily="34" charset="0"/>
              </a:rPr>
              <a:t> </a:t>
            </a:r>
            <a:r>
              <a:rPr lang="it-IT" b="0" i="0" err="1">
                <a:effectLst/>
                <a:latin typeface="Arial" panose="020B0604020202020204" pitchFamily="34" charset="0"/>
              </a:rPr>
              <a:t>bees</a:t>
            </a:r>
            <a:r>
              <a:rPr lang="it-IT" b="0" i="0">
                <a:effectLst/>
                <a:latin typeface="Arial" panose="020B0604020202020204" pitchFamily="34" charset="0"/>
              </a:rPr>
              <a:t> are </a:t>
            </a:r>
            <a:r>
              <a:rPr lang="it-IT" b="0" i="0" err="1">
                <a:effectLst/>
                <a:latin typeface="Arial" panose="020B0604020202020204" pitchFamily="34" charset="0"/>
              </a:rPr>
              <a:t>extremely</a:t>
            </a:r>
            <a:r>
              <a:rPr lang="it-IT" b="0" i="0">
                <a:effectLst/>
                <a:latin typeface="Arial" panose="020B0604020202020204" pitchFamily="34" charset="0"/>
              </a:rPr>
              <a:t> </a:t>
            </a:r>
            <a:r>
              <a:rPr lang="it-IT" b="0" i="0" err="1">
                <a:effectLst/>
                <a:latin typeface="Arial" panose="020B0604020202020204" pitchFamily="34" charset="0"/>
              </a:rPr>
              <a:t>important</a:t>
            </a:r>
            <a:r>
              <a:rPr lang="it-IT" b="0" i="0">
                <a:effectLst/>
                <a:latin typeface="Arial" panose="020B0604020202020204" pitchFamily="34" charset="0"/>
              </a:rPr>
              <a:t>, an </a:t>
            </a:r>
            <a:r>
              <a:rPr lang="it-IT" b="0" i="0" err="1">
                <a:effectLst/>
                <a:latin typeface="Arial" panose="020B0604020202020204" pitchFamily="34" charset="0"/>
              </a:rPr>
              <a:t>urgent</a:t>
            </a:r>
            <a:r>
              <a:rPr lang="it-IT" b="0" i="0">
                <a:effectLst/>
                <a:latin typeface="Arial" panose="020B0604020202020204" pitchFamily="34" charset="0"/>
              </a:rPr>
              <a:t> </a:t>
            </a:r>
            <a:r>
              <a:rPr lang="it-IT" b="0" i="0" err="1">
                <a:effectLst/>
                <a:latin typeface="Arial" panose="020B0604020202020204" pitchFamily="34" charset="0"/>
              </a:rPr>
              <a:t>worry</a:t>
            </a:r>
            <a:r>
              <a:rPr lang="it-IT" b="0" i="0">
                <a:effectLst/>
                <a:latin typeface="Arial" panose="020B0604020202020204" pitchFamily="34" charset="0"/>
              </a:rPr>
              <a:t> </a:t>
            </a:r>
            <a:r>
              <a:rPr lang="it-IT" b="0" i="0" err="1">
                <a:effectLst/>
                <a:latin typeface="Arial" panose="020B0604020202020204" pitchFamily="34" charset="0"/>
              </a:rPr>
              <a:t>has</a:t>
            </a:r>
            <a:r>
              <a:rPr lang="it-IT" b="0" i="0">
                <a:effectLst/>
                <a:latin typeface="Arial" panose="020B0604020202020204" pitchFamily="34" charset="0"/>
              </a:rPr>
              <a:t> </a:t>
            </a:r>
            <a:r>
              <a:rPr lang="it-IT" b="0" i="0" err="1">
                <a:effectLst/>
                <a:latin typeface="Arial" panose="020B0604020202020204" pitchFamily="34" charset="0"/>
              </a:rPr>
              <a:t>been</a:t>
            </a:r>
            <a:r>
              <a:rPr lang="it-IT" b="0" i="0">
                <a:effectLst/>
                <a:latin typeface="Arial" panose="020B0604020202020204" pitchFamily="34" charset="0"/>
              </a:rPr>
              <a:t> </a:t>
            </a:r>
            <a:r>
              <a:rPr lang="it-IT" b="0" i="0" err="1">
                <a:effectLst/>
                <a:latin typeface="Arial" panose="020B0604020202020204" pitchFamily="34" charset="0"/>
              </a:rPr>
              <a:t>raised</a:t>
            </a:r>
            <a:r>
              <a:rPr lang="it-IT" b="0" i="0">
                <a:effectLst/>
                <a:latin typeface="Arial" panose="020B0604020202020204" pitchFamily="34" charset="0"/>
              </a:rPr>
              <a:t> in the last 20 </a:t>
            </a:r>
            <a:r>
              <a:rPr lang="it-IT" b="0" i="0" err="1">
                <a:effectLst/>
                <a:latin typeface="Arial" panose="020B0604020202020204" pitchFamily="34" charset="0"/>
              </a:rPr>
              <a:t>years</a:t>
            </a:r>
            <a:r>
              <a:rPr lang="it-IT" b="0" i="0">
                <a:effectLst/>
                <a:latin typeface="Arial" panose="020B0604020202020204" pitchFamily="34" charset="0"/>
              </a:rPr>
              <a:t> due to the global </a:t>
            </a:r>
            <a:r>
              <a:rPr lang="it-IT" b="0" i="0" err="1">
                <a:effectLst/>
                <a:latin typeface="Arial" panose="020B0604020202020204" pitchFamily="34" charset="0"/>
              </a:rPr>
              <a:t>decline</a:t>
            </a:r>
            <a:r>
              <a:rPr lang="it-IT" b="0" i="0">
                <a:effectLst/>
                <a:latin typeface="Arial" panose="020B0604020202020204" pitchFamily="34" charset="0"/>
              </a:rPr>
              <a:t> in </a:t>
            </a:r>
            <a:r>
              <a:rPr lang="it-IT" b="0" i="0" err="1">
                <a:effectLst/>
                <a:latin typeface="Arial" panose="020B0604020202020204" pitchFamily="34" charset="0"/>
              </a:rPr>
              <a:t>honey</a:t>
            </a:r>
            <a:r>
              <a:rPr lang="it-IT" b="0" i="0">
                <a:effectLst/>
                <a:latin typeface="Arial" panose="020B0604020202020204" pitchFamily="34" charset="0"/>
              </a:rPr>
              <a:t> </a:t>
            </a:r>
            <a:r>
              <a:rPr lang="it-IT" b="0" i="0" err="1">
                <a:effectLst/>
                <a:latin typeface="Arial" panose="020B0604020202020204" pitchFamily="34" charset="0"/>
              </a:rPr>
              <a:t>bee</a:t>
            </a:r>
            <a:r>
              <a:rPr lang="it-IT" b="0" i="0">
                <a:effectLst/>
                <a:latin typeface="Arial" panose="020B0604020202020204" pitchFamily="34" charset="0"/>
              </a:rPr>
              <a:t> </a:t>
            </a:r>
            <a:r>
              <a:rPr lang="it-IT" b="0" i="0" err="1">
                <a:effectLst/>
                <a:latin typeface="Arial" panose="020B0604020202020204" pitchFamily="34" charset="0"/>
              </a:rPr>
              <a:t>numbers</a:t>
            </a:r>
            <a:br>
              <a:rPr lang="it-IT"/>
            </a:br>
            <a:endParaRPr lang="en-US"/>
          </a:p>
        </p:txBody>
      </p:sp>
    </p:spTree>
    <p:extLst>
      <p:ext uri="{BB962C8B-B14F-4D97-AF65-F5344CB8AC3E}">
        <p14:creationId xmlns:p14="http://schemas.microsoft.com/office/powerpoint/2010/main" val="288738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for an estimated economic global impact on agricultural yields of 170 </a:t>
            </a:r>
            <a:r>
              <a:rPr lang="en-US" err="1"/>
              <a:t>Bln</a:t>
            </a:r>
            <a:r>
              <a:rPr lang="en-US"/>
              <a:t> dollars </a:t>
            </a:r>
          </a:p>
          <a:p>
            <a:endParaRPr lang="en-US"/>
          </a:p>
          <a:p>
            <a:r>
              <a:rPr lang="en-US" err="1"/>
              <a:t>altro</a:t>
            </a:r>
            <a:r>
              <a:rPr lang="en-US"/>
              <a:t>:</a:t>
            </a:r>
          </a:p>
          <a:p>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It is indeed estimated that the production of some seed and nut crops would decrease by up to 90\% without these pollinators. </a:t>
            </a:r>
          </a:p>
          <a:p>
            <a:endParaRPr lang="en-US"/>
          </a:p>
          <a:p>
            <a:r>
              <a:rPr lang="en-US"/>
              <a:t>This fact is extremely important considering that human population is still increasing and may generate sustainability problems</a:t>
            </a:r>
          </a:p>
        </p:txBody>
      </p:sp>
    </p:spTree>
    <p:extLst>
      <p:ext uri="{BB962C8B-B14F-4D97-AF65-F5344CB8AC3E}">
        <p14:creationId xmlns:p14="http://schemas.microsoft.com/office/powerpoint/2010/main" val="299644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dirty="0" err="1">
                <a:effectLst/>
                <a:latin typeface="Arial" panose="020B0604020202020204" pitchFamily="34" charset="0"/>
              </a:rPr>
              <a:t>bees</a:t>
            </a:r>
            <a:r>
              <a:rPr lang="it-IT" b="0" i="0" dirty="0">
                <a:effectLst/>
                <a:latin typeface="Arial" panose="020B0604020202020204" pitchFamily="34" charset="0"/>
              </a:rPr>
              <a:t> help </a:t>
            </a:r>
            <a:r>
              <a:rPr lang="it-IT" b="0" i="0" dirty="0" err="1">
                <a:effectLst/>
                <a:latin typeface="Arial" panose="020B0604020202020204" pitchFamily="34" charset="0"/>
              </a:rPr>
              <a:t>as</a:t>
            </a:r>
            <a:r>
              <a:rPr lang="it-IT" b="0" i="0" dirty="0">
                <a:effectLst/>
                <a:latin typeface="Arial" panose="020B0604020202020204" pitchFamily="34" charset="0"/>
              </a:rPr>
              <a:t> </a:t>
            </a:r>
            <a:r>
              <a:rPr lang="it-IT" b="0" i="0" dirty="0" err="1">
                <a:effectLst/>
                <a:latin typeface="Arial" panose="020B0604020202020204" pitchFamily="34" charset="0"/>
              </a:rPr>
              <a:t>well</a:t>
            </a:r>
            <a:r>
              <a:rPr lang="it-IT" b="0" i="0" dirty="0">
                <a:effectLst/>
                <a:latin typeface="Arial" panose="020B0604020202020204" pitchFamily="34" charset="0"/>
              </a:rPr>
              <a:t> </a:t>
            </a:r>
            <a:r>
              <a:rPr lang="it-IT" b="0" i="0" dirty="0" err="1">
                <a:effectLst/>
                <a:latin typeface="Arial" panose="020B0604020202020204" pitchFamily="34" charset="0"/>
              </a:rPr>
              <a:t>important</a:t>
            </a:r>
            <a:r>
              <a:rPr lang="it-IT" b="0" i="0" dirty="0">
                <a:effectLst/>
                <a:latin typeface="Arial" panose="020B0604020202020204" pitchFamily="34" charset="0"/>
              </a:rPr>
              <a:t> in </a:t>
            </a:r>
            <a:r>
              <a:rPr lang="it-IT" b="0" i="0" dirty="0" err="1">
                <a:effectLst/>
                <a:latin typeface="Arial" panose="020B0604020202020204" pitchFamily="34" charset="0"/>
              </a:rPr>
              <a:t>preserving</a:t>
            </a:r>
            <a:r>
              <a:rPr lang="it-IT" b="0" i="0" dirty="0">
                <a:effectLst/>
                <a:latin typeface="Arial" panose="020B0604020202020204" pitchFamily="34" charset="0"/>
              </a:rPr>
              <a:t> </a:t>
            </a:r>
            <a:r>
              <a:rPr lang="it-IT" b="0" i="0" dirty="0" err="1">
                <a:effectLst/>
                <a:latin typeface="Arial" panose="020B0604020202020204" pitchFamily="34" charset="0"/>
              </a:rPr>
              <a:t>biodiversity</a:t>
            </a:r>
            <a:r>
              <a:rPr lang="it-IT" b="0" i="0" dirty="0">
                <a:effectLst/>
                <a:latin typeface="Arial" panose="020B0604020202020204" pitchFamily="34" charset="0"/>
              </a:rPr>
              <a:t> and </a:t>
            </a:r>
            <a:r>
              <a:rPr lang="it-IT" b="0" i="0" dirty="0" err="1">
                <a:effectLst/>
                <a:latin typeface="Arial" panose="020B0604020202020204" pitchFamily="34" charset="0"/>
              </a:rPr>
              <a:t>maintaining</a:t>
            </a:r>
            <a:r>
              <a:rPr lang="it-IT" b="0" i="0" dirty="0">
                <a:effectLst/>
                <a:latin typeface="Arial" panose="020B0604020202020204" pitchFamily="34" charset="0"/>
              </a:rPr>
              <a:t> native </a:t>
            </a:r>
            <a:r>
              <a:rPr lang="it-IT" b="0" i="0" dirty="0" err="1">
                <a:effectLst/>
                <a:latin typeface="Arial" panose="020B0604020202020204" pitchFamily="34" charset="0"/>
              </a:rPr>
              <a:t>ecosystems</a:t>
            </a:r>
            <a:r>
              <a:rPr lang="it-IT" b="0" i="0" dirty="0">
                <a:effectLst/>
                <a:latin typeface="Arial" panose="020B0604020202020204" pitchFamily="34" charset="0"/>
              </a:rPr>
              <a:t>  </a:t>
            </a:r>
            <a:r>
              <a:rPr lang="it-IT" b="0" i="0" dirty="0" err="1">
                <a:effectLst/>
                <a:latin typeface="Arial" panose="020B0604020202020204" pitchFamily="34" charset="0"/>
              </a:rPr>
              <a:t>because</a:t>
            </a:r>
            <a:r>
              <a:rPr lang="it-IT" b="0" i="0" dirty="0">
                <a:effectLst/>
                <a:latin typeface="Arial" panose="020B0604020202020204" pitchFamily="34" charset="0"/>
              </a:rPr>
              <a:t> </a:t>
            </a:r>
            <a:r>
              <a:rPr lang="it-IT" b="0" i="0" dirty="0" err="1">
                <a:effectLst/>
                <a:latin typeface="Arial" panose="020B0604020202020204" pitchFamily="34" charset="0"/>
              </a:rPr>
              <a:t>pollination</a:t>
            </a:r>
            <a:r>
              <a:rPr lang="it-IT" b="0" i="0" dirty="0">
                <a:effectLst/>
                <a:latin typeface="Arial" panose="020B0604020202020204" pitchFamily="34" charset="0"/>
              </a:rPr>
              <a:t> aids in </a:t>
            </a:r>
            <a:r>
              <a:rPr lang="it-IT" b="0" i="0" dirty="0" err="1">
                <a:effectLst/>
                <a:latin typeface="Arial" panose="020B0604020202020204" pitchFamily="34" charset="0"/>
              </a:rPr>
              <a:t>tree</a:t>
            </a:r>
            <a:r>
              <a:rPr lang="it-IT" b="0" i="0" dirty="0">
                <a:effectLst/>
                <a:latin typeface="Arial" panose="020B0604020202020204" pitchFamily="34" charset="0"/>
              </a:rPr>
              <a:t> </a:t>
            </a:r>
            <a:r>
              <a:rPr lang="it-IT" b="0" i="0" dirty="0" err="1">
                <a:effectLst/>
                <a:latin typeface="Arial" panose="020B0604020202020204" pitchFamily="34" charset="0"/>
              </a:rPr>
              <a:t>regeneration</a:t>
            </a:r>
            <a:endParaRPr lang="en-US" dirty="0"/>
          </a:p>
        </p:txBody>
      </p:sp>
    </p:spTree>
    <p:extLst>
      <p:ext uri="{BB962C8B-B14F-4D97-AF65-F5344CB8AC3E}">
        <p14:creationId xmlns:p14="http://schemas.microsoft.com/office/powerpoint/2010/main" val="338369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effectLst/>
                <a:latin typeface="Arial" panose="020B0604020202020204" pitchFamily="34" charset="0"/>
              </a:rPr>
              <a:t>Despite</a:t>
            </a:r>
            <a:r>
              <a:rPr lang="it-IT" b="0" i="0">
                <a:effectLst/>
                <a:latin typeface="Arial" panose="020B0604020202020204" pitchFamily="34" charset="0"/>
              </a:rPr>
              <a:t> </a:t>
            </a:r>
            <a:r>
              <a:rPr lang="it-IT" b="0" i="0" err="1">
                <a:effectLst/>
                <a:latin typeface="Arial" panose="020B0604020202020204" pitchFamily="34" charset="0"/>
              </a:rPr>
              <a:t>their</a:t>
            </a:r>
            <a:r>
              <a:rPr lang="it-IT" b="0" i="0">
                <a:effectLst/>
                <a:latin typeface="Arial" panose="020B0604020202020204" pitchFamily="34" charset="0"/>
              </a:rPr>
              <a:t> </a:t>
            </a:r>
            <a:r>
              <a:rPr lang="it-IT" b="0" i="0" err="1">
                <a:effectLst/>
                <a:latin typeface="Arial" panose="020B0604020202020204" pitchFamily="34" charset="0"/>
              </a:rPr>
              <a:t>importance</a:t>
            </a:r>
            <a:r>
              <a:rPr lang="it-IT" b="0" i="0">
                <a:effectLst/>
                <a:latin typeface="Arial" panose="020B0604020202020204" pitchFamily="34" charset="0"/>
              </a:rPr>
              <a:t>, an </a:t>
            </a:r>
            <a:r>
              <a:rPr lang="it-IT" b="0" i="0" err="1">
                <a:effectLst/>
                <a:latin typeface="Arial" panose="020B0604020202020204" pitchFamily="34" charset="0"/>
              </a:rPr>
              <a:t>urgent</a:t>
            </a:r>
            <a:r>
              <a:rPr lang="it-IT" b="0" i="0">
                <a:effectLst/>
                <a:latin typeface="Arial" panose="020B0604020202020204" pitchFamily="34" charset="0"/>
              </a:rPr>
              <a:t> </a:t>
            </a:r>
            <a:r>
              <a:rPr lang="it-IT" b="0" i="0" err="1">
                <a:effectLst/>
                <a:latin typeface="Arial" panose="020B0604020202020204" pitchFamily="34" charset="0"/>
              </a:rPr>
              <a:t>worry</a:t>
            </a:r>
            <a:r>
              <a:rPr lang="it-IT" b="0" i="0">
                <a:effectLst/>
                <a:latin typeface="Arial" panose="020B0604020202020204" pitchFamily="34" charset="0"/>
              </a:rPr>
              <a:t> </a:t>
            </a:r>
            <a:r>
              <a:rPr lang="it-IT" b="0" i="0" err="1">
                <a:effectLst/>
                <a:latin typeface="Arial" panose="020B0604020202020204" pitchFamily="34" charset="0"/>
              </a:rPr>
              <a:t>has</a:t>
            </a:r>
            <a:r>
              <a:rPr lang="it-IT" b="0" i="0">
                <a:effectLst/>
                <a:latin typeface="Arial" panose="020B0604020202020204" pitchFamily="34" charset="0"/>
              </a:rPr>
              <a:t> </a:t>
            </a:r>
            <a:r>
              <a:rPr lang="it-IT" b="0" i="0" err="1">
                <a:effectLst/>
                <a:latin typeface="Arial" panose="020B0604020202020204" pitchFamily="34" charset="0"/>
              </a:rPr>
              <a:t>been</a:t>
            </a:r>
            <a:r>
              <a:rPr lang="it-IT" b="0" i="0">
                <a:effectLst/>
                <a:latin typeface="Arial" panose="020B0604020202020204" pitchFamily="34" charset="0"/>
              </a:rPr>
              <a:t> </a:t>
            </a:r>
            <a:r>
              <a:rPr lang="it-IT" b="0" i="0" err="1">
                <a:effectLst/>
                <a:latin typeface="Arial" panose="020B0604020202020204" pitchFamily="34" charset="0"/>
              </a:rPr>
              <a:t>raised</a:t>
            </a:r>
            <a:r>
              <a:rPr lang="it-IT" b="0" i="0">
                <a:effectLst/>
                <a:latin typeface="Arial" panose="020B0604020202020204" pitchFamily="34" charset="0"/>
              </a:rPr>
              <a:t> in the last 20 </a:t>
            </a:r>
            <a:r>
              <a:rPr lang="it-IT" b="0" i="0" err="1">
                <a:effectLst/>
                <a:latin typeface="Arial" panose="020B0604020202020204" pitchFamily="34" charset="0"/>
              </a:rPr>
              <a:t>years</a:t>
            </a:r>
            <a:r>
              <a:rPr lang="it-IT" b="0" i="0">
                <a:effectLst/>
                <a:latin typeface="Arial" panose="020B0604020202020204" pitchFamily="34" charset="0"/>
              </a:rPr>
              <a:t> due to the global </a:t>
            </a:r>
            <a:r>
              <a:rPr lang="it-IT" b="0" i="0" err="1">
                <a:effectLst/>
                <a:latin typeface="Arial" panose="020B0604020202020204" pitchFamily="34" charset="0"/>
              </a:rPr>
              <a:t>decline</a:t>
            </a:r>
            <a:r>
              <a:rPr lang="it-IT" b="0" i="0">
                <a:effectLst/>
                <a:latin typeface="Arial" panose="020B0604020202020204" pitchFamily="34" charset="0"/>
              </a:rPr>
              <a:t> in </a:t>
            </a:r>
            <a:r>
              <a:rPr lang="it-IT" b="0" i="0" err="1">
                <a:effectLst/>
                <a:latin typeface="Arial" panose="020B0604020202020204" pitchFamily="34" charset="0"/>
              </a:rPr>
              <a:t>honey</a:t>
            </a:r>
            <a:r>
              <a:rPr lang="it-IT" b="0" i="0">
                <a:effectLst/>
                <a:latin typeface="Arial" panose="020B0604020202020204" pitchFamily="34" charset="0"/>
              </a:rPr>
              <a:t> </a:t>
            </a:r>
            <a:r>
              <a:rPr lang="it-IT" b="0" i="0" err="1">
                <a:effectLst/>
                <a:latin typeface="Arial" panose="020B0604020202020204" pitchFamily="34" charset="0"/>
              </a:rPr>
              <a:t>bee</a:t>
            </a:r>
            <a:r>
              <a:rPr lang="it-IT" b="0" i="0">
                <a:effectLst/>
                <a:latin typeface="Arial" panose="020B0604020202020204" pitchFamily="34" charset="0"/>
              </a:rPr>
              <a:t> </a:t>
            </a:r>
            <a:r>
              <a:rPr lang="it-IT" b="0" i="0" err="1">
                <a:effectLst/>
                <a:latin typeface="Arial" panose="020B0604020202020204" pitchFamily="34" charset="0"/>
              </a:rPr>
              <a:t>numbers</a:t>
            </a:r>
            <a:endParaRPr lang="it-IT" b="0" i="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it-IT"/>
            </a:br>
            <a:endParaRPr lang="en-US"/>
          </a:p>
        </p:txBody>
      </p:sp>
    </p:spTree>
    <p:extLst>
      <p:ext uri="{BB962C8B-B14F-4D97-AF65-F5344CB8AC3E}">
        <p14:creationId xmlns:p14="http://schemas.microsoft.com/office/powerpoint/2010/main" val="13511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a:effectLst/>
                <a:latin typeface="Arial" panose="020B0604020202020204" pitchFamily="34" charset="0"/>
              </a:rPr>
              <a:t>the </a:t>
            </a:r>
            <a:r>
              <a:rPr lang="it-IT" b="0" i="0" err="1">
                <a:effectLst/>
                <a:latin typeface="Arial" panose="020B0604020202020204" pitchFamily="34" charset="0"/>
              </a:rPr>
              <a:t>problem</a:t>
            </a:r>
            <a:r>
              <a:rPr lang="it-IT" b="0" i="0">
                <a:effectLst/>
                <a:latin typeface="Arial" panose="020B0604020202020204" pitchFamily="34" charset="0"/>
              </a:rPr>
              <a:t> </a:t>
            </a:r>
            <a:r>
              <a:rPr lang="it-IT" b="0" i="0" err="1">
                <a:effectLst/>
                <a:latin typeface="Arial" panose="020B0604020202020204" pitchFamily="34" charset="0"/>
              </a:rPr>
              <a:t>is</a:t>
            </a:r>
            <a:r>
              <a:rPr lang="it-IT" b="0" i="0">
                <a:effectLst/>
                <a:latin typeface="Arial" panose="020B0604020202020204" pitchFamily="34" charset="0"/>
              </a:rPr>
              <a:t> </a:t>
            </a:r>
            <a:r>
              <a:rPr lang="it-IT" b="0" i="0" err="1">
                <a:effectLst/>
                <a:latin typeface="Arial" panose="020B0604020202020204" pitchFamily="34" charset="0"/>
              </a:rPr>
              <a:t>still</a:t>
            </a:r>
            <a:r>
              <a:rPr lang="it-IT" b="0" i="0">
                <a:effectLst/>
                <a:latin typeface="Arial" panose="020B0604020202020204" pitchFamily="34" charset="0"/>
              </a:rPr>
              <a:t> </a:t>
            </a:r>
            <a:r>
              <a:rPr lang="it-IT" b="0" i="0" err="1">
                <a:effectLst/>
                <a:latin typeface="Arial" panose="020B0604020202020204" pitchFamily="34" charset="0"/>
              </a:rPr>
              <a:t>largely</a:t>
            </a:r>
            <a:r>
              <a:rPr lang="it-IT" b="0" i="0">
                <a:effectLst/>
                <a:latin typeface="Arial" panose="020B0604020202020204" pitchFamily="34" charset="0"/>
              </a:rPr>
              <a:t> </a:t>
            </a:r>
            <a:r>
              <a:rPr lang="it-IT" b="0" i="0" err="1">
                <a:effectLst/>
                <a:latin typeface="Arial" panose="020B0604020202020204" pitchFamily="34" charset="0"/>
              </a:rPr>
              <a:t>ignored</a:t>
            </a:r>
            <a:r>
              <a:rPr lang="it-IT" b="0" i="0">
                <a:effectLst/>
                <a:latin typeface="Arial" panose="020B0604020202020204" pitchFamily="34" charset="0"/>
              </a:rPr>
              <a:t> </a:t>
            </a:r>
            <a:r>
              <a:rPr lang="it-IT" b="0" i="0" err="1">
                <a:effectLst/>
                <a:latin typeface="Arial" panose="020B0604020202020204" pitchFamily="34" charset="0"/>
              </a:rPr>
              <a:t>despite</a:t>
            </a:r>
            <a:r>
              <a:rPr lang="it-IT" b="0" i="0">
                <a:effectLst/>
                <a:latin typeface="Arial" panose="020B0604020202020204" pitchFamily="34" charset="0"/>
              </a:rPr>
              <a:t> the scale of the </a:t>
            </a:r>
            <a:r>
              <a:rPr lang="it-IT" b="0" i="0" err="1">
                <a:effectLst/>
                <a:latin typeface="Arial" panose="020B0604020202020204" pitchFamily="34" charset="0"/>
              </a:rPr>
              <a:t>phenomenon</a:t>
            </a:r>
            <a:r>
              <a:rPr lang="it-IT" b="0" i="0">
                <a:effectLst/>
                <a:latin typeface="Arial" panose="020B0604020202020204" pitchFamily="34" charset="0"/>
              </a:rPr>
              <a:t>.</a:t>
            </a:r>
          </a:p>
          <a:p>
            <a:endParaRPr lang="it-IT" b="0" i="0">
              <a:effectLst/>
              <a:latin typeface="Arial" panose="020B0604020202020204" pitchFamily="34" charset="0"/>
            </a:endParaRPr>
          </a:p>
          <a:p>
            <a:r>
              <a:rPr lang="it-IT" b="0" i="0" err="1">
                <a:effectLst/>
                <a:latin typeface="Arial" panose="020B0604020202020204" pitchFamily="34" charset="0"/>
              </a:rPr>
              <a:t>Our</a:t>
            </a:r>
            <a:r>
              <a:rPr lang="it-IT" b="0" i="0">
                <a:effectLst/>
                <a:latin typeface="Arial" panose="020B0604020202020204" pitchFamily="34" charset="0"/>
              </a:rPr>
              <a:t> project </a:t>
            </a:r>
            <a:r>
              <a:rPr lang="it-IT" b="0" i="0" err="1">
                <a:effectLst/>
                <a:latin typeface="Arial" panose="020B0604020202020204" pitchFamily="34" charset="0"/>
              </a:rPr>
              <a:t>addresses</a:t>
            </a:r>
            <a:r>
              <a:rPr lang="it-IT" b="0" i="0">
                <a:effectLst/>
                <a:latin typeface="Arial" panose="020B0604020202020204" pitchFamily="34" charset="0"/>
              </a:rPr>
              <a:t> public opinion and government </a:t>
            </a:r>
            <a:r>
              <a:rPr lang="it-IT" b="0" i="0" err="1">
                <a:effectLst/>
                <a:latin typeface="Arial" panose="020B0604020202020204" pitchFamily="34" charset="0"/>
              </a:rPr>
              <a:t>authorities</a:t>
            </a:r>
            <a:r>
              <a:rPr lang="it-IT" b="0" i="0">
                <a:effectLst/>
                <a:latin typeface="Arial" panose="020B0604020202020204" pitchFamily="34" charset="0"/>
              </a:rPr>
              <a:t> with the </a:t>
            </a:r>
            <a:r>
              <a:rPr lang="it-IT" b="0" i="0" err="1">
                <a:effectLst/>
                <a:latin typeface="Arial" panose="020B0604020202020204" pitchFamily="34" charset="0"/>
              </a:rPr>
              <a:t>aim</a:t>
            </a:r>
            <a:r>
              <a:rPr lang="it-IT" b="0" i="0">
                <a:effectLst/>
                <a:latin typeface="Arial" panose="020B0604020202020204" pitchFamily="34" charset="0"/>
              </a:rPr>
              <a:t> of </a:t>
            </a:r>
            <a:r>
              <a:rPr lang="it-IT" b="0" i="0" err="1">
                <a:effectLst/>
                <a:latin typeface="Arial" panose="020B0604020202020204" pitchFamily="34" charset="0"/>
              </a:rPr>
              <a:t>raising</a:t>
            </a:r>
            <a:r>
              <a:rPr lang="it-IT" b="0" i="0">
                <a:effectLst/>
                <a:latin typeface="Arial" panose="020B0604020202020204" pitchFamily="34" charset="0"/>
              </a:rPr>
              <a:t> </a:t>
            </a:r>
            <a:r>
              <a:rPr lang="it-IT" b="0" i="0" err="1">
                <a:effectLst/>
                <a:latin typeface="Arial" panose="020B0604020202020204" pitchFamily="34" charset="0"/>
              </a:rPr>
              <a:t>awareness</a:t>
            </a:r>
            <a:r>
              <a:rPr lang="it-IT" b="0" i="0">
                <a:effectLst/>
                <a:latin typeface="Arial" panose="020B0604020202020204" pitchFamily="34" charset="0"/>
              </a:rPr>
              <a:t> of the </a:t>
            </a:r>
            <a:r>
              <a:rPr lang="it-IT" b="0" i="0" err="1">
                <a:effectLst/>
                <a:latin typeface="Arial" panose="020B0604020202020204" pitchFamily="34" charset="0"/>
              </a:rPr>
              <a:t>issue</a:t>
            </a:r>
            <a:endParaRPr lang="en-US"/>
          </a:p>
        </p:txBody>
      </p:sp>
    </p:spTree>
    <p:extLst>
      <p:ext uri="{BB962C8B-B14F-4D97-AF65-F5344CB8AC3E}">
        <p14:creationId xmlns:p14="http://schemas.microsoft.com/office/powerpoint/2010/main" val="137078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effectLst/>
                <a:latin typeface="Arial" panose="020B0604020202020204" pitchFamily="34" charset="0"/>
              </a:rPr>
              <a:t>In </a:t>
            </a:r>
            <a:r>
              <a:rPr lang="it-IT" b="0" i="0" err="1">
                <a:effectLst/>
                <a:latin typeface="Arial" panose="020B0604020202020204" pitchFamily="34" charset="0"/>
              </a:rPr>
              <a:t>particular</a:t>
            </a:r>
            <a:r>
              <a:rPr lang="it-IT" b="0" i="0">
                <a:effectLst/>
                <a:latin typeface="Arial" panose="020B0604020202020204" pitchFamily="34" charset="0"/>
              </a:rPr>
              <a:t> </a:t>
            </a:r>
            <a:r>
              <a:rPr lang="it-IT" b="0" i="0" err="1">
                <a:effectLst/>
                <a:latin typeface="Arial" panose="020B0604020202020204" pitchFamily="34" charset="0"/>
              </a:rPr>
              <a:t>our</a:t>
            </a:r>
            <a:r>
              <a:rPr lang="it-IT" b="0" i="0">
                <a:effectLst/>
                <a:latin typeface="Arial" panose="020B0604020202020204" pitchFamily="34" charset="0"/>
              </a:rPr>
              <a:t> </a:t>
            </a:r>
            <a:r>
              <a:rPr lang="it-IT" b="0" i="0" err="1">
                <a:effectLst/>
                <a:latin typeface="Arial" panose="020B0604020202020204" pitchFamily="34" charset="0"/>
              </a:rPr>
              <a:t>research</a:t>
            </a:r>
            <a:r>
              <a:rPr lang="it-IT" b="0" i="0">
                <a:effectLst/>
                <a:latin typeface="Arial" panose="020B0604020202020204" pitchFamily="34" charset="0"/>
              </a:rPr>
              <a:t> </a:t>
            </a:r>
            <a:r>
              <a:rPr lang="it-IT" b="0" i="0" err="1">
                <a:effectLst/>
                <a:latin typeface="Arial" panose="020B0604020202020204" pitchFamily="34" charset="0"/>
              </a:rPr>
              <a:t>is</a:t>
            </a:r>
            <a:r>
              <a:rPr lang="it-IT" b="0" i="0">
                <a:effectLst/>
                <a:latin typeface="Arial" panose="020B0604020202020204" pitchFamily="34" charset="0"/>
              </a:rPr>
              <a:t> </a:t>
            </a:r>
            <a:r>
              <a:rPr lang="it-IT" b="0" i="0" err="1">
                <a:effectLst/>
                <a:latin typeface="Arial" panose="020B0604020202020204" pitchFamily="34" charset="0"/>
              </a:rPr>
              <a:t>aimed</a:t>
            </a:r>
            <a:r>
              <a:rPr lang="it-IT" b="0" i="0">
                <a:effectLst/>
                <a:latin typeface="Arial" panose="020B0604020202020204" pitchFamily="34" charset="0"/>
              </a:rPr>
              <a:t> </a:t>
            </a:r>
            <a:r>
              <a:rPr lang="it-IT" b="0" i="0" err="1">
                <a:effectLst/>
                <a:latin typeface="Arial" panose="020B0604020202020204" pitchFamily="34" charset="0"/>
              </a:rPr>
              <a:t>at</a:t>
            </a:r>
            <a:r>
              <a:rPr lang="it-IT" b="0" i="0">
                <a:effectLst/>
                <a:latin typeface="Arial" panose="020B0604020202020204" pitchFamily="34" charset="0"/>
              </a:rPr>
              <a:t> ...</a:t>
            </a:r>
            <a:endParaRPr lang="en-US"/>
          </a:p>
        </p:txBody>
      </p:sp>
    </p:spTree>
    <p:extLst>
      <p:ext uri="{BB962C8B-B14F-4D97-AF65-F5344CB8AC3E}">
        <p14:creationId xmlns:p14="http://schemas.microsoft.com/office/powerpoint/2010/main" val="313473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For our analysis, we used different types of data taken from different public dataset</a:t>
            </a:r>
          </a:p>
        </p:txBody>
      </p:sp>
    </p:spTree>
    <p:extLst>
      <p:ext uri="{BB962C8B-B14F-4D97-AF65-F5344CB8AC3E}">
        <p14:creationId xmlns:p14="http://schemas.microsoft.com/office/powerpoint/2010/main" val="3252588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795"/>
        <p:cNvGrpSpPr/>
        <p:nvPr/>
      </p:nvGrpSpPr>
      <p:grpSpPr>
        <a:xfrm>
          <a:off x="0" y="0"/>
          <a:ext cx="0" cy="0"/>
          <a:chOff x="0" y="0"/>
          <a:chExt cx="0" cy="0"/>
        </a:xfrm>
      </p:grpSpPr>
      <p:sp>
        <p:nvSpPr>
          <p:cNvPr id="796" name="Google Shape;796;p30"/>
          <p:cNvSpPr/>
          <p:nvPr/>
        </p:nvSpPr>
        <p:spPr>
          <a:xfrm>
            <a:off x="-682275" y="38461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160300"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1002850" y="38421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46950" y="45758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96175" y="4574150"/>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710850" y="23602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31725"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974275" y="23562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75525"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710850" y="8838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131725" y="88215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974275" y="87987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7600" y="161187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710850" y="-5719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31725" y="-5737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75525" y="1577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884325"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855750"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410400"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0"/>
          <p:cNvGrpSpPr/>
          <p:nvPr/>
        </p:nvGrpSpPr>
        <p:grpSpPr>
          <a:xfrm>
            <a:off x="5310450" y="-698287"/>
            <a:ext cx="7109975" cy="3087300"/>
            <a:chOff x="238125" y="1301825"/>
            <a:chExt cx="7109975" cy="3087300"/>
          </a:xfrm>
        </p:grpSpPr>
        <p:sp>
          <p:nvSpPr>
            <p:cNvPr id="816" name="Google Shape;816;p30"/>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838"/>
        <p:cNvGrpSpPr/>
        <p:nvPr/>
      </p:nvGrpSpPr>
      <p:grpSpPr>
        <a:xfrm>
          <a:off x="0" y="0"/>
          <a:ext cx="0" cy="0"/>
          <a:chOff x="0" y="0"/>
          <a:chExt cx="0" cy="0"/>
        </a:xfrm>
      </p:grpSpPr>
      <p:grpSp>
        <p:nvGrpSpPr>
          <p:cNvPr id="839" name="Google Shape;839;p31"/>
          <p:cNvGrpSpPr/>
          <p:nvPr/>
        </p:nvGrpSpPr>
        <p:grpSpPr>
          <a:xfrm>
            <a:off x="2640350" y="3076050"/>
            <a:ext cx="7110000" cy="3093025"/>
            <a:chOff x="257575" y="1301825"/>
            <a:chExt cx="7110000" cy="3093025"/>
          </a:xfrm>
        </p:grpSpPr>
        <p:sp>
          <p:nvSpPr>
            <p:cNvPr id="840" name="Google Shape;840;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1"/>
          <p:cNvGrpSpPr/>
          <p:nvPr/>
        </p:nvGrpSpPr>
        <p:grpSpPr>
          <a:xfrm>
            <a:off x="-484300" y="-1463825"/>
            <a:ext cx="7109975" cy="3093025"/>
            <a:chOff x="238125" y="1301825"/>
            <a:chExt cx="7109975" cy="3093025"/>
          </a:xfrm>
        </p:grpSpPr>
        <p:sp>
          <p:nvSpPr>
            <p:cNvPr id="868" name="Google Shape;868;p31"/>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664825" y="2043000"/>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2">
  <p:cSld name="CUSTOM_16_2">
    <p:spTree>
      <p:nvGrpSpPr>
        <p:cNvPr id="1" name="Shape 897"/>
        <p:cNvGrpSpPr/>
        <p:nvPr/>
      </p:nvGrpSpPr>
      <p:grpSpPr>
        <a:xfrm>
          <a:off x="0" y="0"/>
          <a:ext cx="0" cy="0"/>
          <a:chOff x="0" y="0"/>
          <a:chExt cx="0" cy="0"/>
        </a:xfrm>
      </p:grpSpPr>
      <p:grpSp>
        <p:nvGrpSpPr>
          <p:cNvPr id="898" name="Google Shape;898;p32"/>
          <p:cNvGrpSpPr/>
          <p:nvPr/>
        </p:nvGrpSpPr>
        <p:grpSpPr>
          <a:xfrm>
            <a:off x="-372900" y="-698287"/>
            <a:ext cx="3738575" cy="6020150"/>
            <a:chOff x="-372900" y="-698287"/>
            <a:chExt cx="3738575" cy="6020150"/>
          </a:xfrm>
        </p:grpSpPr>
        <p:sp>
          <p:nvSpPr>
            <p:cNvPr id="899" name="Google Shape;899;p32"/>
            <p:cNvSpPr/>
            <p:nvPr/>
          </p:nvSpPr>
          <p:spPr>
            <a:xfrm>
              <a:off x="-372900" y="-692562"/>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3250" y="35438"/>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469650" y="-694287"/>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1312225" y="-696587"/>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1738950" y="31988"/>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2155350" y="-698287"/>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2581500" y="29713"/>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354000" y="766888"/>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72725" y="1495463"/>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489125" y="765163"/>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915275" y="1493738"/>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1331700" y="763438"/>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372900" y="2242013"/>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3250" y="2970013"/>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896375" y="2968288"/>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1312225" y="2237988"/>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1738950" y="2966563"/>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2155350" y="2236288"/>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2581500" y="2964288"/>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354000" y="3701463"/>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72725" y="4430038"/>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489125" y="3699738"/>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915275" y="4428313"/>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1331700" y="3698013"/>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3">
  <p:cSld name="CUSTOM_16_3">
    <p:spTree>
      <p:nvGrpSpPr>
        <p:cNvPr id="1" name="Shape 923"/>
        <p:cNvGrpSpPr/>
        <p:nvPr/>
      </p:nvGrpSpPr>
      <p:grpSpPr>
        <a:xfrm>
          <a:off x="0" y="0"/>
          <a:ext cx="0" cy="0"/>
          <a:chOff x="0" y="0"/>
          <a:chExt cx="0" cy="0"/>
        </a:xfrm>
      </p:grpSpPr>
      <p:grpSp>
        <p:nvGrpSpPr>
          <p:cNvPr id="924" name="Google Shape;924;p33"/>
          <p:cNvGrpSpPr/>
          <p:nvPr/>
        </p:nvGrpSpPr>
        <p:grpSpPr>
          <a:xfrm>
            <a:off x="7441775" y="-698287"/>
            <a:ext cx="4978650" cy="3089025"/>
            <a:chOff x="2369450" y="1301825"/>
            <a:chExt cx="4978650" cy="3089025"/>
          </a:xfrm>
        </p:grpSpPr>
        <p:sp>
          <p:nvSpPr>
            <p:cNvPr id="925" name="Google Shape;925;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3"/>
          <p:cNvGrpSpPr/>
          <p:nvPr/>
        </p:nvGrpSpPr>
        <p:grpSpPr>
          <a:xfrm>
            <a:off x="5788175" y="2236288"/>
            <a:ext cx="6664350" cy="3093025"/>
            <a:chOff x="683750" y="1301825"/>
            <a:chExt cx="6664350" cy="3093025"/>
          </a:xfrm>
        </p:grpSpPr>
        <p:sp>
          <p:nvSpPr>
            <p:cNvPr id="944" name="Google Shape;944;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3"/>
          <p:cNvGrpSpPr/>
          <p:nvPr/>
        </p:nvGrpSpPr>
        <p:grpSpPr>
          <a:xfrm>
            <a:off x="-2083225" y="-698287"/>
            <a:ext cx="4978650" cy="3089025"/>
            <a:chOff x="2369450" y="1301825"/>
            <a:chExt cx="4978650" cy="3089025"/>
          </a:xfrm>
        </p:grpSpPr>
        <p:sp>
          <p:nvSpPr>
            <p:cNvPr id="967" name="Google Shape;967;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33"/>
          <p:cNvGrpSpPr/>
          <p:nvPr/>
        </p:nvGrpSpPr>
        <p:grpSpPr>
          <a:xfrm>
            <a:off x="-3736825" y="2237988"/>
            <a:ext cx="5414525" cy="3091325"/>
            <a:chOff x="683750" y="1303525"/>
            <a:chExt cx="5414525" cy="3091325"/>
          </a:xfrm>
        </p:grpSpPr>
        <p:sp>
          <p:nvSpPr>
            <p:cNvPr id="986" name="Google Shape;986;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16130117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1pPr>
            <a:lvl2pPr lvl="1">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2pPr>
            <a:lvl3pPr lvl="2">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3pPr>
            <a:lvl4pPr lvl="3">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4pPr>
            <a:lvl5pPr lvl="4">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5pPr>
            <a:lvl6pPr lvl="5">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6pPr>
            <a:lvl7pPr lvl="6">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7pPr>
            <a:lvl8pPr lvl="7">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8pPr>
            <a:lvl9pPr lvl="8">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15000"/>
              </a:lnSpc>
              <a:spcBef>
                <a:spcPts val="1600"/>
              </a:spcBef>
              <a:spcAft>
                <a:spcPts val="160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79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0000FF"/>
          </p15:clr>
        </p15:guide>
        <p15:guide id="2">
          <p15:clr>
            <a:srgbClr val="0000FF"/>
          </p15:clr>
        </p15:guide>
        <p15:guide id="3" pos="5760">
          <p15:clr>
            <a:srgbClr val="0000FF"/>
          </p15:clr>
        </p15:guide>
        <p15:guide id="4" pos="449">
          <p15:clr>
            <a:srgbClr val="0000FF"/>
          </p15:clr>
        </p15:guide>
        <p15:guide id="5" pos="5311">
          <p15:clr>
            <a:srgbClr val="0000FF"/>
          </p15:clr>
        </p15:guide>
        <p15:guide id="6" orient="horz" pos="1620">
          <p15:clr>
            <a:srgbClr val="0000FF"/>
          </p15:clr>
        </p15:guide>
        <p15:guide id="7" orient="horz" pos="340">
          <p15:clr>
            <a:srgbClr val="0000FF"/>
          </p15:clr>
        </p15:guide>
        <p15:guide id="8" orient="horz">
          <p15:clr>
            <a:srgbClr val="0000FF"/>
          </p15:clr>
        </p15:guide>
        <p15:guide id="9" orient="horz" pos="2903">
          <p15:clr>
            <a:srgbClr val="0000FF"/>
          </p15:clr>
        </p15:guide>
        <p15:guide id="10" orient="horz" pos="3237">
          <p15:clr>
            <a:srgbClr val="00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9.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2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61.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0.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9.emf"/><Relationship Id="rId5" Type="http://schemas.openxmlformats.org/officeDocument/2006/relationships/image" Target="../media/image64.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EB6D6508-8B51-4D62-DE9C-D46F70040B75}"/>
              </a:ext>
            </a:extLst>
          </p:cNvPr>
          <p:cNvSpPr txBox="1"/>
          <p:nvPr/>
        </p:nvSpPr>
        <p:spPr>
          <a:xfrm>
            <a:off x="0" y="1161393"/>
            <a:ext cx="9144000"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a:ln>
                  <a:noFill/>
                </a:ln>
                <a:solidFill>
                  <a:srgbClr val="F9B321"/>
                </a:solidFill>
                <a:effectLst/>
                <a:uLnTx/>
                <a:uFillTx/>
                <a:latin typeface="Poppins" pitchFamily="2" charset="77"/>
                <a:ea typeface="Hiragino Maru Gothic Pro W4" panose="020F0400000000000000" pitchFamily="34" charset="-128"/>
                <a:cs typeface="Poppins" pitchFamily="2" charset="77"/>
                <a:sym typeface="Arial"/>
              </a:rPr>
              <a:t>HONEYBEE HEALTH</a:t>
            </a:r>
          </a:p>
          <a:p>
            <a:pPr marL="457200" marR="0" lvl="0" indent="-298450" algn="ctr"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600" b="1">
                <a:solidFill>
                  <a:srgbClr val="FFFFFF"/>
                </a:solidFill>
                <a:latin typeface="Poppins" pitchFamily="2" charset="77"/>
                <a:ea typeface="Hiragino Maru Gothic Pro W4" panose="020F0400000000000000" pitchFamily="34" charset="-128"/>
                <a:cs typeface="Poppins" pitchFamily="2" charset="77"/>
              </a:rPr>
              <a:t>Evaluation of risk</a:t>
            </a:r>
            <a:r>
              <a:rPr kumimoji="0" lang="en-US" sz="36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 factors &amp; </a:t>
            </a:r>
          </a:p>
          <a:p>
            <a:pPr marL="457200" marR="0" lvl="0" indent="-298450" algn="ctr"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36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strategies to mitigate </a:t>
            </a:r>
          </a:p>
          <a:p>
            <a:pPr marL="457200" marR="0" lvl="0" indent="-298450" algn="ctr"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36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colony losses</a:t>
            </a:r>
            <a:endParaRPr lang="en-US" sz="3600">
              <a:effectLst/>
              <a:latin typeface="Calibri" panose="020F0502020204030204" pitchFamily="34" charset="0"/>
              <a:cs typeface="Calibri" panose="020F0502020204030204" pitchFamily="34" charset="0"/>
            </a:endParaRPr>
          </a:p>
        </p:txBody>
      </p:sp>
      <p:sp>
        <p:nvSpPr>
          <p:cNvPr id="4" name="CasellaDiTesto 3">
            <a:extLst>
              <a:ext uri="{FF2B5EF4-FFF2-40B4-BE49-F238E27FC236}">
                <a16:creationId xmlns:a16="http://schemas.microsoft.com/office/drawing/2014/main" id="{CA5D93D7-A38D-13A4-A6B0-C78A8637B11D}"/>
              </a:ext>
            </a:extLst>
          </p:cNvPr>
          <p:cNvSpPr txBox="1"/>
          <p:nvPr/>
        </p:nvSpPr>
        <p:spPr>
          <a:xfrm>
            <a:off x="230898" y="3918823"/>
            <a:ext cx="196187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a:solidFill>
                  <a:schemeClr val="bg1"/>
                </a:solidFill>
                <a:latin typeface="Helvetica" pitchFamily="2" charset="0"/>
                <a:cs typeface="Calibri"/>
              </a:rPr>
              <a:t>Marta </a:t>
            </a:r>
            <a:r>
              <a:rPr lang="en-AU" err="1">
                <a:solidFill>
                  <a:schemeClr val="bg1"/>
                </a:solidFill>
                <a:latin typeface="Helvetica" pitchFamily="2" charset="0"/>
                <a:cs typeface="Calibri"/>
              </a:rPr>
              <a:t>Cerri</a:t>
            </a:r>
            <a:r>
              <a:rPr lang="en-AU">
                <a:solidFill>
                  <a:schemeClr val="bg1"/>
                </a:solidFill>
                <a:latin typeface="Helvetica" pitchFamily="2" charset="0"/>
                <a:cs typeface="Calibri"/>
              </a:rPr>
              <a:t> (5 CFU)</a:t>
            </a:r>
          </a:p>
          <a:p>
            <a:r>
              <a:rPr lang="en-AU">
                <a:solidFill>
                  <a:schemeClr val="bg1"/>
                </a:solidFill>
                <a:latin typeface="Helvetica" pitchFamily="2" charset="0"/>
                <a:cs typeface="Calibri"/>
              </a:rPr>
              <a:t>Luca </a:t>
            </a:r>
            <a:r>
              <a:rPr lang="en-AU" err="1">
                <a:solidFill>
                  <a:schemeClr val="bg1"/>
                </a:solidFill>
                <a:latin typeface="Helvetica" pitchFamily="2" charset="0"/>
                <a:cs typeface="Calibri"/>
              </a:rPr>
              <a:t>Mainini</a:t>
            </a:r>
            <a:r>
              <a:rPr lang="en-AU">
                <a:solidFill>
                  <a:schemeClr val="bg1"/>
                </a:solidFill>
                <a:latin typeface="Helvetica" pitchFamily="2" charset="0"/>
                <a:cs typeface="Calibri"/>
              </a:rPr>
              <a:t> (5)</a:t>
            </a:r>
          </a:p>
          <a:p>
            <a:r>
              <a:rPr lang="en-AU" err="1">
                <a:solidFill>
                  <a:schemeClr val="bg1"/>
                </a:solidFill>
                <a:latin typeface="Helvetica" pitchFamily="2" charset="0"/>
                <a:cs typeface="Calibri"/>
              </a:rPr>
              <a:t>Lupo</a:t>
            </a:r>
            <a:r>
              <a:rPr lang="en-AU">
                <a:solidFill>
                  <a:schemeClr val="bg1"/>
                </a:solidFill>
                <a:latin typeface="Helvetica" pitchFamily="2" charset="0"/>
                <a:cs typeface="Calibri"/>
              </a:rPr>
              <a:t> </a:t>
            </a:r>
            <a:r>
              <a:rPr lang="en-AU" err="1">
                <a:solidFill>
                  <a:schemeClr val="bg1"/>
                </a:solidFill>
                <a:latin typeface="Helvetica" pitchFamily="2" charset="0"/>
                <a:cs typeface="Calibri"/>
              </a:rPr>
              <a:t>Marsigli</a:t>
            </a:r>
            <a:r>
              <a:rPr lang="en-AU">
                <a:solidFill>
                  <a:schemeClr val="bg1"/>
                </a:solidFill>
                <a:latin typeface="Helvetica" pitchFamily="2" charset="0"/>
                <a:cs typeface="Calibri"/>
              </a:rPr>
              <a:t> (8)</a:t>
            </a:r>
          </a:p>
          <a:p>
            <a:r>
              <a:rPr lang="en-AU">
                <a:solidFill>
                  <a:schemeClr val="bg1"/>
                </a:solidFill>
                <a:latin typeface="Helvetica" pitchFamily="2" charset="0"/>
                <a:cs typeface="Calibri"/>
              </a:rPr>
              <a:t>Eugenio </a:t>
            </a:r>
            <a:r>
              <a:rPr lang="en-AU" err="1">
                <a:solidFill>
                  <a:schemeClr val="bg1"/>
                </a:solidFill>
                <a:latin typeface="Helvetica" pitchFamily="2" charset="0"/>
                <a:cs typeface="Calibri"/>
              </a:rPr>
              <a:t>Varetti</a:t>
            </a:r>
            <a:r>
              <a:rPr lang="en-AU">
                <a:solidFill>
                  <a:schemeClr val="bg1"/>
                </a:solidFill>
                <a:latin typeface="Helvetica" pitchFamily="2" charset="0"/>
                <a:cs typeface="Calibri"/>
              </a:rPr>
              <a:t> (8)</a:t>
            </a:r>
          </a:p>
        </p:txBody>
      </p:sp>
      <p:sp>
        <p:nvSpPr>
          <p:cNvPr id="5" name="CasellaDiTesto 4">
            <a:extLst>
              <a:ext uri="{FF2B5EF4-FFF2-40B4-BE49-F238E27FC236}">
                <a16:creationId xmlns:a16="http://schemas.microsoft.com/office/drawing/2014/main" id="{0ABE020C-9F9C-4DB3-5803-8C5063511B1D}"/>
              </a:ext>
            </a:extLst>
          </p:cNvPr>
          <p:cNvSpPr txBox="1"/>
          <p:nvPr/>
        </p:nvSpPr>
        <p:spPr>
          <a:xfrm>
            <a:off x="3020132" y="434487"/>
            <a:ext cx="3103735" cy="338554"/>
          </a:xfrm>
          <a:prstGeom prst="rect">
            <a:avLst/>
          </a:prstGeom>
          <a:noFill/>
        </p:spPr>
        <p:txBody>
          <a:bodyPr wrap="none" rtlCol="0">
            <a:spAutoFit/>
          </a:bodyPr>
          <a:lstStyle/>
          <a:p>
            <a:r>
              <a:rPr lang="en-AU" sz="1600">
                <a:solidFill>
                  <a:schemeClr val="bg1"/>
                </a:solidFill>
                <a:latin typeface="Helvetica" pitchFamily="2" charset="0"/>
                <a:cs typeface="Calibri"/>
              </a:rPr>
              <a:t>Nonparametric</a:t>
            </a:r>
            <a:r>
              <a:rPr lang="en-AU" sz="1600">
                <a:solidFill>
                  <a:schemeClr val="bg1"/>
                </a:solidFill>
                <a:latin typeface="Helvetica" pitchFamily="2" charset="0"/>
              </a:rPr>
              <a:t> </a:t>
            </a:r>
            <a:r>
              <a:rPr lang="en-AU" sz="1600">
                <a:solidFill>
                  <a:schemeClr val="bg1"/>
                </a:solidFill>
                <a:latin typeface="Helvetica" pitchFamily="2" charset="0"/>
                <a:cs typeface="Calibri"/>
              </a:rPr>
              <a:t>Statistics Project</a:t>
            </a:r>
          </a:p>
        </p:txBody>
      </p:sp>
    </p:spTree>
    <p:extLst>
      <p:ext uri="{BB962C8B-B14F-4D97-AF65-F5344CB8AC3E}">
        <p14:creationId xmlns:p14="http://schemas.microsoft.com/office/powerpoint/2010/main" val="166021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6" name="Rectangle: Rounded Corners 2">
            <a:extLst>
              <a:ext uri="{FF2B5EF4-FFF2-40B4-BE49-F238E27FC236}">
                <a16:creationId xmlns:a16="http://schemas.microsoft.com/office/drawing/2014/main" id="{CE6EC13D-1464-541E-785F-41C771A9FDCD}"/>
              </a:ext>
            </a:extLst>
          </p:cNvPr>
          <p:cNvSpPr/>
          <p:nvPr/>
        </p:nvSpPr>
        <p:spPr>
          <a:xfrm>
            <a:off x="2803090" y="719697"/>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Q1: January - March</a:t>
            </a:r>
          </a:p>
        </p:txBody>
      </p:sp>
      <p:sp>
        <p:nvSpPr>
          <p:cNvPr id="7" name="Rectangle: Rounded Corners 3">
            <a:extLst>
              <a:ext uri="{FF2B5EF4-FFF2-40B4-BE49-F238E27FC236}">
                <a16:creationId xmlns:a16="http://schemas.microsoft.com/office/drawing/2014/main" id="{081FD830-80F8-098A-84CF-2993E2CC8FA6}"/>
              </a:ext>
            </a:extLst>
          </p:cNvPr>
          <p:cNvSpPr/>
          <p:nvPr/>
        </p:nvSpPr>
        <p:spPr>
          <a:xfrm>
            <a:off x="2803089" y="1439018"/>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Q2: April - June </a:t>
            </a:r>
          </a:p>
        </p:txBody>
      </p:sp>
      <p:sp>
        <p:nvSpPr>
          <p:cNvPr id="8" name="Rectangle: Rounded Corners 4">
            <a:extLst>
              <a:ext uri="{FF2B5EF4-FFF2-40B4-BE49-F238E27FC236}">
                <a16:creationId xmlns:a16="http://schemas.microsoft.com/office/drawing/2014/main" id="{1BD90D62-2BBF-32C7-172E-E62A99824D9F}"/>
              </a:ext>
            </a:extLst>
          </p:cNvPr>
          <p:cNvSpPr/>
          <p:nvPr/>
        </p:nvSpPr>
        <p:spPr>
          <a:xfrm>
            <a:off x="2800196" y="2132672"/>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Q3: July - September </a:t>
            </a:r>
          </a:p>
        </p:txBody>
      </p:sp>
      <p:cxnSp>
        <p:nvCxnSpPr>
          <p:cNvPr id="9" name="Connector: Elbow 8">
            <a:extLst>
              <a:ext uri="{FF2B5EF4-FFF2-40B4-BE49-F238E27FC236}">
                <a16:creationId xmlns:a16="http://schemas.microsoft.com/office/drawing/2014/main" id="{3BAD02EB-304A-1022-42D0-D42361ADD2C0}"/>
              </a:ext>
            </a:extLst>
          </p:cNvPr>
          <p:cNvCxnSpPr>
            <a:cxnSpLocks/>
            <a:stCxn id="6" idx="1"/>
            <a:endCxn id="35" idx="3"/>
          </p:cNvCxnSpPr>
          <p:nvPr/>
        </p:nvCxnSpPr>
        <p:spPr>
          <a:xfrm rot="10800000" flipV="1">
            <a:off x="2140898" y="904339"/>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8">
            <a:extLst>
              <a:ext uri="{FF2B5EF4-FFF2-40B4-BE49-F238E27FC236}">
                <a16:creationId xmlns:a16="http://schemas.microsoft.com/office/drawing/2014/main" id="{A70B52D5-6B47-15A1-9702-C56D2546DCDB}"/>
              </a:ext>
            </a:extLst>
          </p:cNvPr>
          <p:cNvCxnSpPr>
            <a:cxnSpLocks/>
            <a:stCxn id="7" idx="1"/>
            <a:endCxn id="35" idx="3"/>
          </p:cNvCxnSpPr>
          <p:nvPr/>
        </p:nvCxnSpPr>
        <p:spPr>
          <a:xfrm rot="10800000" flipV="1">
            <a:off x="2140899" y="1623659"/>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8">
            <a:extLst>
              <a:ext uri="{FF2B5EF4-FFF2-40B4-BE49-F238E27FC236}">
                <a16:creationId xmlns:a16="http://schemas.microsoft.com/office/drawing/2014/main" id="{B3E66956-997E-C426-B585-73769DCB8B08}"/>
              </a:ext>
            </a:extLst>
          </p:cNvPr>
          <p:cNvCxnSpPr>
            <a:cxnSpLocks/>
            <a:stCxn id="8" idx="1"/>
            <a:endCxn id="35" idx="3"/>
          </p:cNvCxnSpPr>
          <p:nvPr/>
        </p:nvCxnSpPr>
        <p:spPr>
          <a:xfrm rot="10800000">
            <a:off x="2140898" y="2119210"/>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8">
            <a:extLst>
              <a:ext uri="{FF2B5EF4-FFF2-40B4-BE49-F238E27FC236}">
                <a16:creationId xmlns:a16="http://schemas.microsoft.com/office/drawing/2014/main" id="{788F6994-F50A-FF38-91C7-69B76BA709F1}"/>
              </a:ext>
            </a:extLst>
          </p:cNvPr>
          <p:cNvCxnSpPr>
            <a:cxnSpLocks/>
            <a:stCxn id="23" idx="1"/>
            <a:endCxn id="35" idx="3"/>
          </p:cNvCxnSpPr>
          <p:nvPr/>
        </p:nvCxnSpPr>
        <p:spPr>
          <a:xfrm rot="10800000">
            <a:off x="2140899" y="2119210"/>
            <a:ext cx="654317" cy="927993"/>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Rectangle: Rounded Corners 61">
            <a:extLst>
              <a:ext uri="{FF2B5EF4-FFF2-40B4-BE49-F238E27FC236}">
                <a16:creationId xmlns:a16="http://schemas.microsoft.com/office/drawing/2014/main" id="{0AEFE34D-5056-929F-C2E4-0C4A015F0B53}"/>
              </a:ext>
            </a:extLst>
          </p:cNvPr>
          <p:cNvSpPr/>
          <p:nvPr/>
        </p:nvSpPr>
        <p:spPr>
          <a:xfrm>
            <a:off x="4911803" y="53937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Number of colonies</a:t>
            </a:r>
          </a:p>
        </p:txBody>
      </p:sp>
      <p:sp>
        <p:nvSpPr>
          <p:cNvPr id="15" name="Rectangle: Rounded Corners 62">
            <a:extLst>
              <a:ext uri="{FF2B5EF4-FFF2-40B4-BE49-F238E27FC236}">
                <a16:creationId xmlns:a16="http://schemas.microsoft.com/office/drawing/2014/main" id="{BA75313A-B6CF-9F22-B413-6F7FA009E862}"/>
              </a:ext>
            </a:extLst>
          </p:cNvPr>
          <p:cNvSpPr/>
          <p:nvPr/>
        </p:nvSpPr>
        <p:spPr>
          <a:xfrm>
            <a:off x="4911803" y="936210"/>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Max number of colonies</a:t>
            </a:r>
          </a:p>
        </p:txBody>
      </p:sp>
      <p:sp>
        <p:nvSpPr>
          <p:cNvPr id="16" name="Rectangle: Rounded Corners 80">
            <a:extLst>
              <a:ext uri="{FF2B5EF4-FFF2-40B4-BE49-F238E27FC236}">
                <a16:creationId xmlns:a16="http://schemas.microsoft.com/office/drawing/2014/main" id="{E8314B00-35B9-97A3-7D94-8569965A36D4}"/>
              </a:ext>
            </a:extLst>
          </p:cNvPr>
          <p:cNvSpPr/>
          <p:nvPr/>
        </p:nvSpPr>
        <p:spPr>
          <a:xfrm>
            <a:off x="4921532" y="13539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lost</a:t>
            </a:r>
          </a:p>
        </p:txBody>
      </p:sp>
      <p:sp>
        <p:nvSpPr>
          <p:cNvPr id="17" name="Rectangle: Rounded Corners 81">
            <a:extLst>
              <a:ext uri="{FF2B5EF4-FFF2-40B4-BE49-F238E27FC236}">
                <a16:creationId xmlns:a16="http://schemas.microsoft.com/office/drawing/2014/main" id="{8238F102-BD9B-D4E2-FE51-F998CCDD9847}"/>
              </a:ext>
            </a:extLst>
          </p:cNvPr>
          <p:cNvSpPr/>
          <p:nvPr/>
        </p:nvSpPr>
        <p:spPr>
          <a:xfrm>
            <a:off x="4911802" y="1781558"/>
            <a:ext cx="1016035"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added</a:t>
            </a:r>
          </a:p>
        </p:txBody>
      </p:sp>
      <p:sp>
        <p:nvSpPr>
          <p:cNvPr id="18" name="Rectangle: Rounded Corners 83">
            <a:extLst>
              <a:ext uri="{FF2B5EF4-FFF2-40B4-BE49-F238E27FC236}">
                <a16:creationId xmlns:a16="http://schemas.microsoft.com/office/drawing/2014/main" id="{5A24D535-3DD9-7EF9-E259-82BF30E76A4D}"/>
              </a:ext>
            </a:extLst>
          </p:cNvPr>
          <p:cNvSpPr/>
          <p:nvPr/>
        </p:nvSpPr>
        <p:spPr>
          <a:xfrm>
            <a:off x="4911802" y="2199963"/>
            <a:ext cx="1052927"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renovated</a:t>
            </a:r>
          </a:p>
        </p:txBody>
      </p:sp>
      <p:sp>
        <p:nvSpPr>
          <p:cNvPr id="19" name="Rectangle: Rounded Corners 84">
            <a:extLst>
              <a:ext uri="{FF2B5EF4-FFF2-40B4-BE49-F238E27FC236}">
                <a16:creationId xmlns:a16="http://schemas.microsoft.com/office/drawing/2014/main" id="{ADDBC158-9494-9976-CE4A-34A9B694A04A}"/>
              </a:ext>
            </a:extLst>
          </p:cNvPr>
          <p:cNvSpPr/>
          <p:nvPr/>
        </p:nvSpPr>
        <p:spPr>
          <a:xfrm>
            <a:off x="4911803" y="2579818"/>
            <a:ext cx="1052926" cy="277448"/>
          </a:xfrm>
          <a:prstGeom prst="roundRect">
            <a:avLst>
              <a:gd name="adj" fmla="val 50000"/>
            </a:avLst>
          </a:prstGeom>
          <a:solidFill>
            <a:srgbClr val="FFA7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Stressors</a:t>
            </a:r>
          </a:p>
        </p:txBody>
      </p:sp>
      <p:sp>
        <p:nvSpPr>
          <p:cNvPr id="20" name="TextBox 141">
            <a:extLst>
              <a:ext uri="{FF2B5EF4-FFF2-40B4-BE49-F238E27FC236}">
                <a16:creationId xmlns:a16="http://schemas.microsoft.com/office/drawing/2014/main" id="{9C2C19A0-41A1-91E7-D80C-49E38E744C59}"/>
              </a:ext>
            </a:extLst>
          </p:cNvPr>
          <p:cNvSpPr txBox="1"/>
          <p:nvPr/>
        </p:nvSpPr>
        <p:spPr>
          <a:xfrm>
            <a:off x="5856036" y="541364"/>
            <a:ext cx="3175979" cy="230832"/>
          </a:xfrm>
          <a:prstGeom prst="rect">
            <a:avLst/>
          </a:prstGeom>
          <a:noFill/>
        </p:spPr>
        <p:txBody>
          <a:bodyPr wrap="square" rtlCol="0" anchor="ctr">
            <a:spAutoFit/>
          </a:bodyPr>
          <a:lstStyle/>
          <a:p>
            <a:r>
              <a:rPr lang="en-US" sz="900"/>
              <a:t> </a:t>
            </a:r>
          </a:p>
        </p:txBody>
      </p:sp>
      <p:sp>
        <p:nvSpPr>
          <p:cNvPr id="21" name="TextBox 143">
            <a:extLst>
              <a:ext uri="{FF2B5EF4-FFF2-40B4-BE49-F238E27FC236}">
                <a16:creationId xmlns:a16="http://schemas.microsoft.com/office/drawing/2014/main" id="{6E305E03-89B6-CB3E-5311-114021402FF9}"/>
              </a:ext>
            </a:extLst>
          </p:cNvPr>
          <p:cNvSpPr txBox="1"/>
          <p:nvPr/>
        </p:nvSpPr>
        <p:spPr>
          <a:xfrm>
            <a:off x="5964729" y="1374956"/>
            <a:ext cx="28335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en-US">
                <a:latin typeface="Helvetica" pitchFamily="2" charset="0"/>
                <a:ea typeface="Open Sans" panose="020B0606030504020204" pitchFamily="34" charset="0"/>
                <a:cs typeface="Calibri" panose="020F0502020204030204" pitchFamily="34" charset="0"/>
              </a:rPr>
              <a:t>Percentage and absolute values of colony lost</a:t>
            </a:r>
          </a:p>
        </p:txBody>
      </p:sp>
      <p:cxnSp>
        <p:nvCxnSpPr>
          <p:cNvPr id="22" name="Connector: Elbow 8">
            <a:extLst>
              <a:ext uri="{FF2B5EF4-FFF2-40B4-BE49-F238E27FC236}">
                <a16:creationId xmlns:a16="http://schemas.microsoft.com/office/drawing/2014/main" id="{DFF0D388-7761-5E46-3381-FD30A1FC9845}"/>
              </a:ext>
            </a:extLst>
          </p:cNvPr>
          <p:cNvCxnSpPr>
            <a:cxnSpLocks/>
            <a:stCxn id="19" idx="1"/>
            <a:endCxn id="7" idx="3"/>
          </p:cNvCxnSpPr>
          <p:nvPr/>
        </p:nvCxnSpPr>
        <p:spPr>
          <a:xfrm rot="10800000">
            <a:off x="4572001" y="1623660"/>
            <a:ext cx="339803" cy="109488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5">
            <a:extLst>
              <a:ext uri="{FF2B5EF4-FFF2-40B4-BE49-F238E27FC236}">
                <a16:creationId xmlns:a16="http://schemas.microsoft.com/office/drawing/2014/main" id="{2F74313D-3A22-B6CD-E217-22EC6D63E78A}"/>
              </a:ext>
            </a:extLst>
          </p:cNvPr>
          <p:cNvSpPr/>
          <p:nvPr/>
        </p:nvSpPr>
        <p:spPr>
          <a:xfrm>
            <a:off x="2795215" y="2862560"/>
            <a:ext cx="1784657"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Q4: October - December</a:t>
            </a:r>
          </a:p>
        </p:txBody>
      </p:sp>
      <p:cxnSp>
        <p:nvCxnSpPr>
          <p:cNvPr id="24" name="Connector: Elbow 8">
            <a:extLst>
              <a:ext uri="{FF2B5EF4-FFF2-40B4-BE49-F238E27FC236}">
                <a16:creationId xmlns:a16="http://schemas.microsoft.com/office/drawing/2014/main" id="{6AA4AEEB-70AD-22D4-8A32-19C8A4D6E13E}"/>
              </a:ext>
            </a:extLst>
          </p:cNvPr>
          <p:cNvCxnSpPr>
            <a:cxnSpLocks/>
            <a:stCxn id="18" idx="1"/>
            <a:endCxn id="7" idx="3"/>
          </p:cNvCxnSpPr>
          <p:nvPr/>
        </p:nvCxnSpPr>
        <p:spPr>
          <a:xfrm rot="10800000">
            <a:off x="4572000" y="1623661"/>
            <a:ext cx="339802" cy="71502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8">
            <a:extLst>
              <a:ext uri="{FF2B5EF4-FFF2-40B4-BE49-F238E27FC236}">
                <a16:creationId xmlns:a16="http://schemas.microsoft.com/office/drawing/2014/main" id="{5C4A0B42-F44B-A184-EAC3-4F2B57788FF5}"/>
              </a:ext>
            </a:extLst>
          </p:cNvPr>
          <p:cNvCxnSpPr>
            <a:cxnSpLocks/>
            <a:stCxn id="17" idx="1"/>
            <a:endCxn id="7" idx="3"/>
          </p:cNvCxnSpPr>
          <p:nvPr/>
        </p:nvCxnSpPr>
        <p:spPr>
          <a:xfrm rot="10800000">
            <a:off x="4572000" y="1623660"/>
            <a:ext cx="339802" cy="29662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8">
            <a:extLst>
              <a:ext uri="{FF2B5EF4-FFF2-40B4-BE49-F238E27FC236}">
                <a16:creationId xmlns:a16="http://schemas.microsoft.com/office/drawing/2014/main" id="{43F64B5D-A796-CF63-9F55-1408919AC7CA}"/>
              </a:ext>
            </a:extLst>
          </p:cNvPr>
          <p:cNvCxnSpPr>
            <a:cxnSpLocks/>
            <a:stCxn id="16" idx="1"/>
            <a:endCxn id="7" idx="3"/>
          </p:cNvCxnSpPr>
          <p:nvPr/>
        </p:nvCxnSpPr>
        <p:spPr>
          <a:xfrm rot="10800000" flipV="1">
            <a:off x="4572000" y="1492656"/>
            <a:ext cx="349532" cy="131004"/>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8">
            <a:extLst>
              <a:ext uri="{FF2B5EF4-FFF2-40B4-BE49-F238E27FC236}">
                <a16:creationId xmlns:a16="http://schemas.microsoft.com/office/drawing/2014/main" id="{911651B2-BBB6-C46A-B862-EE259DE003BB}"/>
              </a:ext>
            </a:extLst>
          </p:cNvPr>
          <p:cNvCxnSpPr>
            <a:cxnSpLocks/>
            <a:stCxn id="15" idx="1"/>
            <a:endCxn id="7" idx="3"/>
          </p:cNvCxnSpPr>
          <p:nvPr/>
        </p:nvCxnSpPr>
        <p:spPr>
          <a:xfrm rot="10800000" flipV="1">
            <a:off x="4572001" y="1074934"/>
            <a:ext cx="339803" cy="54872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8">
            <a:extLst>
              <a:ext uri="{FF2B5EF4-FFF2-40B4-BE49-F238E27FC236}">
                <a16:creationId xmlns:a16="http://schemas.microsoft.com/office/drawing/2014/main" id="{EA17A1B5-B3B6-CEB6-DC5D-70C8871C606C}"/>
              </a:ext>
            </a:extLst>
          </p:cNvPr>
          <p:cNvCxnSpPr>
            <a:cxnSpLocks/>
            <a:stCxn id="14" idx="1"/>
            <a:endCxn id="7" idx="3"/>
          </p:cNvCxnSpPr>
          <p:nvPr/>
        </p:nvCxnSpPr>
        <p:spPr>
          <a:xfrm rot="10800000" flipV="1">
            <a:off x="4572001" y="678102"/>
            <a:ext cx="339803" cy="94555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nector: Elbow 8">
            <a:extLst>
              <a:ext uri="{FF2B5EF4-FFF2-40B4-BE49-F238E27FC236}">
                <a16:creationId xmlns:a16="http://schemas.microsoft.com/office/drawing/2014/main" id="{8BD56149-FF08-C822-2036-B3054539B618}"/>
              </a:ext>
            </a:extLst>
          </p:cNvPr>
          <p:cNvCxnSpPr>
            <a:cxnSpLocks/>
            <a:stCxn id="37" idx="0"/>
            <a:endCxn id="19" idx="2"/>
          </p:cNvCxnSpPr>
          <p:nvPr/>
        </p:nvCxnSpPr>
        <p:spPr>
          <a:xfrm rot="5400000" flipH="1" flipV="1">
            <a:off x="4962483" y="2886914"/>
            <a:ext cx="505430" cy="44613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or: Elbow 8">
            <a:extLst>
              <a:ext uri="{FF2B5EF4-FFF2-40B4-BE49-F238E27FC236}">
                <a16:creationId xmlns:a16="http://schemas.microsoft.com/office/drawing/2014/main" id="{1916A011-D878-E273-9FBD-57B69AC86F4E}"/>
              </a:ext>
            </a:extLst>
          </p:cNvPr>
          <p:cNvCxnSpPr>
            <a:cxnSpLocks/>
            <a:stCxn id="39" idx="0"/>
            <a:endCxn id="19" idx="2"/>
          </p:cNvCxnSpPr>
          <p:nvPr/>
        </p:nvCxnSpPr>
        <p:spPr>
          <a:xfrm rot="16200000" flipV="1">
            <a:off x="5167464" y="3128069"/>
            <a:ext cx="872137" cy="330531"/>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8">
            <a:extLst>
              <a:ext uri="{FF2B5EF4-FFF2-40B4-BE49-F238E27FC236}">
                <a16:creationId xmlns:a16="http://schemas.microsoft.com/office/drawing/2014/main" id="{828E7793-2B1A-15AF-2750-7FEE67D61C74}"/>
              </a:ext>
            </a:extLst>
          </p:cNvPr>
          <p:cNvCxnSpPr>
            <a:cxnSpLocks/>
            <a:stCxn id="38" idx="0"/>
            <a:endCxn id="19" idx="2"/>
          </p:cNvCxnSpPr>
          <p:nvPr/>
        </p:nvCxnSpPr>
        <p:spPr>
          <a:xfrm rot="16200000" flipV="1">
            <a:off x="5634092" y="2661441"/>
            <a:ext cx="507151" cy="89880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6578CCA4-70CA-5F8A-B165-1E24441C20E8}"/>
              </a:ext>
            </a:extLst>
          </p:cNvPr>
          <p:cNvSpPr/>
          <p:nvPr/>
        </p:nvSpPr>
        <p:spPr>
          <a:xfrm>
            <a:off x="718134" y="2529312"/>
            <a:ext cx="627182" cy="586859"/>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9">
            <a:extLst>
              <a:ext uri="{FF2B5EF4-FFF2-40B4-BE49-F238E27FC236}">
                <a16:creationId xmlns:a16="http://schemas.microsoft.com/office/drawing/2014/main" id="{76D886E6-FCF2-5278-14F9-136C5B28EBF8}"/>
              </a:ext>
            </a:extLst>
          </p:cNvPr>
          <p:cNvSpPr/>
          <p:nvPr/>
        </p:nvSpPr>
        <p:spPr>
          <a:xfrm>
            <a:off x="732371" y="2003516"/>
            <a:ext cx="914319" cy="870793"/>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10">
            <a:extLst>
              <a:ext uri="{FF2B5EF4-FFF2-40B4-BE49-F238E27FC236}">
                <a16:creationId xmlns:a16="http://schemas.microsoft.com/office/drawing/2014/main" id="{22B39966-C1EA-69C5-441B-C3E6B4991984}"/>
              </a:ext>
            </a:extLst>
          </p:cNvPr>
          <p:cNvSpPr/>
          <p:nvPr/>
        </p:nvSpPr>
        <p:spPr>
          <a:xfrm>
            <a:off x="788835" y="1804072"/>
            <a:ext cx="1058044" cy="854186"/>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5" name="Rectangle: Rounded Corners 1">
            <a:extLst>
              <a:ext uri="{FF2B5EF4-FFF2-40B4-BE49-F238E27FC236}">
                <a16:creationId xmlns:a16="http://schemas.microsoft.com/office/drawing/2014/main" id="{ED81FC75-32A6-C51E-6F4B-2F22F858A91B}"/>
              </a:ext>
            </a:extLst>
          </p:cNvPr>
          <p:cNvSpPr/>
          <p:nvPr/>
        </p:nvSpPr>
        <p:spPr>
          <a:xfrm>
            <a:off x="969008" y="1731443"/>
            <a:ext cx="1171890"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YEAR</a:t>
            </a:r>
          </a:p>
          <a:p>
            <a:pPr algn="ctr"/>
            <a:r>
              <a:rPr lang="en-US" sz="1100" b="1">
                <a:solidFill>
                  <a:srgbClr val="000000"/>
                </a:solidFill>
                <a:ea typeface="Open Sans Light"/>
                <a:cs typeface="Open Sans Light"/>
              </a:rPr>
              <a:t>from 2015 to 2022</a:t>
            </a:r>
          </a:p>
        </p:txBody>
      </p:sp>
      <p:sp>
        <p:nvSpPr>
          <p:cNvPr id="36" name="Rectangle: Rounded Corners 81">
            <a:extLst>
              <a:ext uri="{FF2B5EF4-FFF2-40B4-BE49-F238E27FC236}">
                <a16:creationId xmlns:a16="http://schemas.microsoft.com/office/drawing/2014/main" id="{65780E92-77E6-6D9C-DA81-40B99F234F1D}"/>
              </a:ext>
            </a:extLst>
          </p:cNvPr>
          <p:cNvSpPr/>
          <p:nvPr/>
        </p:nvSpPr>
        <p:spPr>
          <a:xfrm>
            <a:off x="6759556" y="366422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Varroa mites</a:t>
            </a:r>
          </a:p>
        </p:txBody>
      </p:sp>
      <p:sp>
        <p:nvSpPr>
          <p:cNvPr id="37" name="Rectangle: Rounded Corners 81">
            <a:extLst>
              <a:ext uri="{FF2B5EF4-FFF2-40B4-BE49-F238E27FC236}">
                <a16:creationId xmlns:a16="http://schemas.microsoft.com/office/drawing/2014/main" id="{102DADFE-6A1E-D0EF-33F7-9D81A9373DF9}"/>
              </a:ext>
            </a:extLst>
          </p:cNvPr>
          <p:cNvSpPr/>
          <p:nvPr/>
        </p:nvSpPr>
        <p:spPr>
          <a:xfrm>
            <a:off x="4447509" y="3362696"/>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Diseases</a:t>
            </a:r>
          </a:p>
        </p:txBody>
      </p:sp>
      <p:sp>
        <p:nvSpPr>
          <p:cNvPr id="38" name="Rectangle: Rounded Corners 81">
            <a:extLst>
              <a:ext uri="{FF2B5EF4-FFF2-40B4-BE49-F238E27FC236}">
                <a16:creationId xmlns:a16="http://schemas.microsoft.com/office/drawing/2014/main" id="{A82935BA-6B3D-7565-5F16-A40053269356}"/>
              </a:ext>
            </a:extLst>
          </p:cNvPr>
          <p:cNvSpPr/>
          <p:nvPr/>
        </p:nvSpPr>
        <p:spPr>
          <a:xfrm>
            <a:off x="5792446" y="3364417"/>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Pesticides</a:t>
            </a:r>
          </a:p>
        </p:txBody>
      </p:sp>
      <p:sp>
        <p:nvSpPr>
          <p:cNvPr id="39" name="Rectangle: Rounded Corners 81">
            <a:extLst>
              <a:ext uri="{FF2B5EF4-FFF2-40B4-BE49-F238E27FC236}">
                <a16:creationId xmlns:a16="http://schemas.microsoft.com/office/drawing/2014/main" id="{A4ED3D13-B4E5-1A4D-B489-B2B3EADEF163}"/>
              </a:ext>
            </a:extLst>
          </p:cNvPr>
          <p:cNvSpPr/>
          <p:nvPr/>
        </p:nvSpPr>
        <p:spPr>
          <a:xfrm>
            <a:off x="5224175" y="372940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Other</a:t>
            </a:r>
          </a:p>
        </p:txBody>
      </p:sp>
      <p:sp>
        <p:nvSpPr>
          <p:cNvPr id="40" name="CasellaDiTesto 39">
            <a:extLst>
              <a:ext uri="{FF2B5EF4-FFF2-40B4-BE49-F238E27FC236}">
                <a16:creationId xmlns:a16="http://schemas.microsoft.com/office/drawing/2014/main" id="{B05E44FF-413D-05DC-58A1-B8A0FEE27F92}"/>
              </a:ext>
            </a:extLst>
          </p:cNvPr>
          <p:cNvSpPr txBox="1"/>
          <p:nvPr/>
        </p:nvSpPr>
        <p:spPr>
          <a:xfrm>
            <a:off x="5927837" y="549206"/>
            <a:ext cx="3175980" cy="246221"/>
          </a:xfrm>
          <a:prstGeom prst="rect">
            <a:avLst/>
          </a:prstGeom>
          <a:noFill/>
        </p:spPr>
        <p:txBody>
          <a:bodyPr wrap="square" rtlCol="0">
            <a:spAutoFit/>
          </a:bodyPr>
          <a:lstStyle/>
          <a:p>
            <a:r>
              <a:rPr lang="it-IT" sz="1000" err="1">
                <a:latin typeface="Helvetica" pitchFamily="2" charset="0"/>
                <a:ea typeface="Open Sans" panose="020B0606030504020204" pitchFamily="34" charset="0"/>
                <a:cs typeface="Calibri" panose="020F0502020204030204" pitchFamily="34" charset="0"/>
              </a:rPr>
              <a:t>Number</a:t>
            </a:r>
            <a:r>
              <a:rPr lang="it-IT" sz="1000">
                <a:latin typeface="Helvetica" pitchFamily="2" charset="0"/>
                <a:ea typeface="Open Sans" panose="020B0606030504020204" pitchFamily="34" charset="0"/>
                <a:cs typeface="Calibri" panose="020F0502020204030204" pitchFamily="34" charset="0"/>
              </a:rPr>
              <a:t> of </a:t>
            </a:r>
            <a:r>
              <a:rPr lang="it-IT" sz="1000" err="1">
                <a:latin typeface="Helvetica" pitchFamily="2" charset="0"/>
                <a:ea typeface="Open Sans" panose="020B0606030504020204" pitchFamily="34" charset="0"/>
                <a:cs typeface="Calibri" panose="020F0502020204030204" pitchFamily="34" charset="0"/>
              </a:rPr>
              <a:t>colonies</a:t>
            </a:r>
            <a:r>
              <a:rPr lang="it-IT" sz="1000">
                <a:latin typeface="Helvetica" pitchFamily="2" charset="0"/>
                <a:ea typeface="Open Sans" panose="020B0606030504020204" pitchFamily="34" charset="0"/>
                <a:cs typeface="Calibri" panose="020F0502020204030204" pitchFamily="34" charset="0"/>
              </a:rPr>
              <a:t> </a:t>
            </a:r>
            <a:r>
              <a:rPr lang="it-IT" sz="1000" err="1">
                <a:latin typeface="Helvetica" pitchFamily="2" charset="0"/>
                <a:ea typeface="Open Sans" panose="020B0606030504020204" pitchFamily="34" charset="0"/>
                <a:cs typeface="Calibri" panose="020F0502020204030204" pitchFamily="34" charset="0"/>
              </a:rPr>
              <a:t>at</a:t>
            </a:r>
            <a:r>
              <a:rPr lang="it-IT" sz="1000">
                <a:latin typeface="Helvetica" pitchFamily="2" charset="0"/>
                <a:ea typeface="Open Sans" panose="020B0606030504020204" pitchFamily="34" charset="0"/>
                <a:cs typeface="Calibri" panose="020F0502020204030204" pitchFamily="34" charset="0"/>
              </a:rPr>
              <a:t> the </a:t>
            </a:r>
            <a:r>
              <a:rPr lang="it-IT" sz="1000" err="1">
                <a:latin typeface="Helvetica" pitchFamily="2" charset="0"/>
                <a:ea typeface="Open Sans" panose="020B0606030504020204" pitchFamily="34" charset="0"/>
                <a:cs typeface="Calibri" panose="020F0502020204030204" pitchFamily="34" charset="0"/>
              </a:rPr>
              <a:t>beginning</a:t>
            </a:r>
            <a:r>
              <a:rPr lang="it-IT" sz="1000">
                <a:latin typeface="Helvetica" pitchFamily="2" charset="0"/>
                <a:ea typeface="Open Sans" panose="020B0606030504020204" pitchFamily="34" charset="0"/>
                <a:cs typeface="Calibri" panose="020F0502020204030204" pitchFamily="34" charset="0"/>
              </a:rPr>
              <a:t> of the quarter</a:t>
            </a:r>
          </a:p>
        </p:txBody>
      </p:sp>
      <p:sp>
        <p:nvSpPr>
          <p:cNvPr id="41" name="CasellaDiTesto 40">
            <a:extLst>
              <a:ext uri="{FF2B5EF4-FFF2-40B4-BE49-F238E27FC236}">
                <a16:creationId xmlns:a16="http://schemas.microsoft.com/office/drawing/2014/main" id="{EE7BCAD9-D558-6139-B42B-B3085923CC39}"/>
              </a:ext>
            </a:extLst>
          </p:cNvPr>
          <p:cNvSpPr txBox="1"/>
          <p:nvPr/>
        </p:nvSpPr>
        <p:spPr>
          <a:xfrm>
            <a:off x="5927837" y="885587"/>
            <a:ext cx="2568273" cy="400110"/>
          </a:xfrm>
          <a:prstGeom prst="rect">
            <a:avLst/>
          </a:prstGeom>
          <a:noFill/>
        </p:spPr>
        <p:txBody>
          <a:bodyPr wrap="square" rtlCol="0">
            <a:spAutoFit/>
          </a:bodyPr>
          <a:lstStyle>
            <a:defPPr marR="0" lvl="0" algn="l" rtl="0">
              <a:lnSpc>
                <a:spcPct val="100000"/>
              </a:lnSpc>
              <a:spcBef>
                <a:spcPts val="0"/>
              </a:spcBef>
              <a:spcAft>
                <a:spcPts val="0"/>
              </a:spcAft>
            </a:defPPr>
            <a:lvl1pPr>
              <a:defRPr sz="1000"/>
            </a:lvl1pPr>
          </a:lstStyle>
          <a:p>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plus </a:t>
            </a:r>
            <a:r>
              <a:rPr lang="it-IT" err="1">
                <a:latin typeface="Helvetica" pitchFamily="2" charset="0"/>
                <a:ea typeface="Open Sans" panose="020B0606030504020204" pitchFamily="34" charset="0"/>
                <a:cs typeface="Calibri" panose="020F0502020204030204" pitchFamily="34" charset="0"/>
              </a:rPr>
              <a:t>all</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moved</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into</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that</a:t>
            </a:r>
            <a:r>
              <a:rPr lang="it-IT">
                <a:latin typeface="Helvetica" pitchFamily="2" charset="0"/>
                <a:ea typeface="Open Sans" panose="020B0606030504020204" pitchFamily="34" charset="0"/>
                <a:cs typeface="Calibri" panose="020F0502020204030204" pitchFamily="34" charset="0"/>
              </a:rPr>
              <a:t> state </a:t>
            </a:r>
            <a:r>
              <a:rPr lang="it-IT" err="1">
                <a:latin typeface="Helvetica" pitchFamily="2" charset="0"/>
                <a:ea typeface="Open Sans" panose="020B0606030504020204" pitchFamily="34" charset="0"/>
                <a:cs typeface="Calibri" panose="020F0502020204030204" pitchFamily="34" charset="0"/>
              </a:rPr>
              <a:t>during</a:t>
            </a:r>
            <a:r>
              <a:rPr lang="it-IT">
                <a:latin typeface="Helvetica" pitchFamily="2" charset="0"/>
                <a:ea typeface="Open Sans" panose="020B0606030504020204" pitchFamily="34" charset="0"/>
                <a:cs typeface="Calibri" panose="020F0502020204030204" pitchFamily="34" charset="0"/>
              </a:rPr>
              <a:t> the quarter</a:t>
            </a:r>
          </a:p>
        </p:txBody>
      </p:sp>
      <p:sp>
        <p:nvSpPr>
          <p:cNvPr id="42" name="CasellaDiTesto 41">
            <a:extLst>
              <a:ext uri="{FF2B5EF4-FFF2-40B4-BE49-F238E27FC236}">
                <a16:creationId xmlns:a16="http://schemas.microsoft.com/office/drawing/2014/main" id="{55DC7DE1-2479-6F7A-4EFC-16FA0E356888}"/>
              </a:ext>
            </a:extLst>
          </p:cNvPr>
          <p:cNvSpPr txBox="1"/>
          <p:nvPr/>
        </p:nvSpPr>
        <p:spPr>
          <a:xfrm>
            <a:off x="5964729" y="1794062"/>
            <a:ext cx="27710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Colony</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that</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was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either</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created</a:t>
            </a:r>
            <a:r>
              <a:rPr lang="it-IT">
                <a:latin typeface="Helvetica" pitchFamily="2" charset="0"/>
                <a:ea typeface="Open Sans" panose="020B0606030504020204" pitchFamily="34" charset="0"/>
                <a:cs typeface="Calibri" panose="020F0502020204030204" pitchFamily="34" charset="0"/>
              </a:rPr>
              <a:t> or </a:t>
            </a:r>
            <a:r>
              <a:rPr lang="it-IT" err="1">
                <a:latin typeface="Helvetica" pitchFamily="2" charset="0"/>
                <a:ea typeface="Open Sans" panose="020B0606030504020204" pitchFamily="34" charset="0"/>
                <a:cs typeface="Calibri" panose="020F0502020204030204" pitchFamily="34" charset="0"/>
              </a:rPr>
              <a:t>purchased</a:t>
            </a:r>
            <a:r>
              <a:rPr lang="it-IT">
                <a:latin typeface="Helvetica" pitchFamily="2" charset="0"/>
                <a:ea typeface="Open Sans" panose="020B0606030504020204" pitchFamily="34" charset="0"/>
                <a:cs typeface="Calibri" panose="020F0502020204030204" pitchFamily="34" charset="0"/>
              </a:rPr>
              <a:t> </a:t>
            </a:r>
          </a:p>
        </p:txBody>
      </p:sp>
      <p:sp>
        <p:nvSpPr>
          <p:cNvPr id="43" name="CasellaDiTesto 42">
            <a:extLst>
              <a:ext uri="{FF2B5EF4-FFF2-40B4-BE49-F238E27FC236}">
                <a16:creationId xmlns:a16="http://schemas.microsoft.com/office/drawing/2014/main" id="{B11F8B2F-1A65-AB30-1A06-371AC453A2BE}"/>
              </a:ext>
            </a:extLst>
          </p:cNvPr>
          <p:cNvSpPr txBox="1"/>
          <p:nvPr/>
        </p:nvSpPr>
        <p:spPr>
          <a:xfrm>
            <a:off x="5986665" y="2168494"/>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Number</a:t>
            </a:r>
            <a:r>
              <a:rPr lang="it-IT">
                <a:latin typeface="Helvetica" pitchFamily="2" charset="0"/>
                <a:ea typeface="Open Sans" panose="020B0606030504020204" pitchFamily="34" charset="0"/>
                <a:cs typeface="Calibri" panose="020F0502020204030204" pitchFamily="34" charset="0"/>
              </a:rPr>
              <a:t> of </a:t>
            </a:r>
            <a:r>
              <a:rPr lang="it-IT" err="1">
                <a:latin typeface="Helvetica" pitchFamily="2" charset="0"/>
                <a:ea typeface="Open Sans" panose="020B0606030504020204" pitchFamily="34" charset="0"/>
                <a:cs typeface="Calibri" panose="020F0502020204030204" pitchFamily="34" charset="0"/>
              </a:rPr>
              <a:t>surviving</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that</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were</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renewed</a:t>
            </a:r>
            <a:r>
              <a:rPr lang="it-IT">
                <a:latin typeface="Helvetica" pitchFamily="2" charset="0"/>
                <a:ea typeface="Open Sans" panose="020B0606030504020204" pitchFamily="34" charset="0"/>
                <a:cs typeface="Calibri" panose="020F0502020204030204" pitchFamily="34" charset="0"/>
              </a:rPr>
              <a:t> </a:t>
            </a:r>
          </a:p>
          <a:p>
            <a:endParaRPr lang="it-IT">
              <a:latin typeface="Calibri" panose="020F0502020204030204" pitchFamily="34" charset="0"/>
              <a:ea typeface="Open Sans" panose="020B0606030504020204" pitchFamily="34" charset="0"/>
              <a:cs typeface="Calibri" panose="020F0502020204030204" pitchFamily="34" charset="0"/>
            </a:endParaRPr>
          </a:p>
        </p:txBody>
      </p:sp>
      <p:sp>
        <p:nvSpPr>
          <p:cNvPr id="44" name="CasellaDiTesto 43">
            <a:extLst>
              <a:ext uri="{FF2B5EF4-FFF2-40B4-BE49-F238E27FC236}">
                <a16:creationId xmlns:a16="http://schemas.microsoft.com/office/drawing/2014/main" id="{29DBC200-37B3-F8EF-0AB5-F87894C62C7A}"/>
              </a:ext>
            </a:extLst>
          </p:cNvPr>
          <p:cNvSpPr txBox="1"/>
          <p:nvPr/>
        </p:nvSpPr>
        <p:spPr>
          <a:xfrm>
            <a:off x="6003572" y="2501956"/>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Percentage</a:t>
            </a:r>
            <a:r>
              <a:rPr lang="it-IT">
                <a:latin typeface="Helvetica" pitchFamily="2" charset="0"/>
                <a:ea typeface="Open Sans" panose="020B0606030504020204" pitchFamily="34" charset="0"/>
                <a:cs typeface="Calibri" panose="020F0502020204030204" pitchFamily="34" charset="0"/>
              </a:rPr>
              <a:t> of </a:t>
            </a:r>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affected</a:t>
            </a:r>
            <a:r>
              <a:rPr lang="it-IT">
                <a:latin typeface="Helvetica" pitchFamily="2" charset="0"/>
                <a:ea typeface="Open Sans" panose="020B0606030504020204" pitchFamily="34" charset="0"/>
                <a:cs typeface="Calibri" panose="020F0502020204030204" pitchFamily="34" charset="0"/>
              </a:rPr>
              <a:t> by </a:t>
            </a:r>
            <a:r>
              <a:rPr lang="it-IT" err="1">
                <a:latin typeface="Helvetica" pitchFamily="2" charset="0"/>
                <a:ea typeface="Open Sans" panose="020B0606030504020204" pitchFamily="34" charset="0"/>
                <a:cs typeface="Calibri" panose="020F0502020204030204" pitchFamily="34" charset="0"/>
              </a:rPr>
              <a:t>different</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types</a:t>
            </a:r>
            <a:r>
              <a:rPr lang="it-IT">
                <a:latin typeface="Helvetica" pitchFamily="2" charset="0"/>
                <a:ea typeface="Open Sans" panose="020B0606030504020204" pitchFamily="34" charset="0"/>
                <a:cs typeface="Calibri" panose="020F0502020204030204" pitchFamily="34" charset="0"/>
              </a:rPr>
              <a:t> of </a:t>
            </a:r>
            <a:r>
              <a:rPr lang="it-IT" err="1">
                <a:latin typeface="Helvetica" pitchFamily="2" charset="0"/>
                <a:ea typeface="Open Sans" panose="020B0606030504020204" pitchFamily="34" charset="0"/>
                <a:cs typeface="Calibri" panose="020F0502020204030204" pitchFamily="34" charset="0"/>
              </a:rPr>
              <a:t>stressors</a:t>
            </a:r>
            <a:r>
              <a:rPr lang="it-IT">
                <a:latin typeface="Helvetica" pitchFamily="2" charset="0"/>
                <a:ea typeface="Open Sans" panose="020B0606030504020204" pitchFamily="34" charset="0"/>
                <a:cs typeface="Calibri" panose="020F0502020204030204" pitchFamily="34" charset="0"/>
              </a:rPr>
              <a:t> (1 feature </a:t>
            </a:r>
            <a:r>
              <a:rPr lang="it-IT" err="1">
                <a:latin typeface="Helvetica" pitchFamily="2" charset="0"/>
                <a:ea typeface="Open Sans" panose="020B0606030504020204" pitchFamily="34" charset="0"/>
                <a:cs typeface="Calibri" panose="020F0502020204030204" pitchFamily="34" charset="0"/>
              </a:rPr>
              <a:t>each</a:t>
            </a:r>
            <a:r>
              <a:rPr lang="it-IT">
                <a:latin typeface="Helvetica" pitchFamily="2" charset="0"/>
                <a:ea typeface="Open Sans" panose="020B0606030504020204" pitchFamily="34" charset="0"/>
                <a:cs typeface="Calibri" panose="020F0502020204030204" pitchFamily="34" charset="0"/>
              </a:rPr>
              <a:t>)</a:t>
            </a:r>
          </a:p>
        </p:txBody>
      </p:sp>
      <p:cxnSp>
        <p:nvCxnSpPr>
          <p:cNvPr id="45" name="Connector: Elbow 8">
            <a:extLst>
              <a:ext uri="{FF2B5EF4-FFF2-40B4-BE49-F238E27FC236}">
                <a16:creationId xmlns:a16="http://schemas.microsoft.com/office/drawing/2014/main" id="{3449FDF2-D766-2C2F-D7B5-D056BC7CB97D}"/>
              </a:ext>
            </a:extLst>
          </p:cNvPr>
          <p:cNvCxnSpPr>
            <a:cxnSpLocks/>
            <a:stCxn id="36" idx="0"/>
            <a:endCxn id="19" idx="2"/>
          </p:cNvCxnSpPr>
          <p:nvPr/>
        </p:nvCxnSpPr>
        <p:spPr>
          <a:xfrm rot="16200000" flipV="1">
            <a:off x="5967744" y="2327789"/>
            <a:ext cx="806957" cy="186591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riangolo 45">
            <a:extLst>
              <a:ext uri="{FF2B5EF4-FFF2-40B4-BE49-F238E27FC236}">
                <a16:creationId xmlns:a16="http://schemas.microsoft.com/office/drawing/2014/main" id="{E1F1AE9C-7A4C-2158-E265-32E1C2574617}"/>
              </a:ext>
            </a:extLst>
          </p:cNvPr>
          <p:cNvSpPr/>
          <p:nvPr/>
        </p:nvSpPr>
        <p:spPr>
          <a:xfrm rot="11941284">
            <a:off x="682411" y="3028987"/>
            <a:ext cx="212848" cy="617405"/>
          </a:xfrm>
          <a:prstGeom prst="triangle">
            <a:avLst>
              <a:gd name="adj" fmla="val 57200"/>
            </a:avLst>
          </a:prstGeom>
          <a:solidFill>
            <a:srgbClr val="FFF1D0">
              <a:alpha val="66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7" name="CasellaDiTesto 46">
            <a:extLst>
              <a:ext uri="{FF2B5EF4-FFF2-40B4-BE49-F238E27FC236}">
                <a16:creationId xmlns:a16="http://schemas.microsoft.com/office/drawing/2014/main" id="{6624D786-7D3E-6572-A85E-81881D3E1E8F}"/>
              </a:ext>
            </a:extLst>
          </p:cNvPr>
          <p:cNvSpPr txBox="1"/>
          <p:nvPr/>
        </p:nvSpPr>
        <p:spPr>
          <a:xfrm>
            <a:off x="379692" y="1278031"/>
            <a:ext cx="2005389" cy="307777"/>
          </a:xfrm>
          <a:prstGeom prst="rect">
            <a:avLst/>
          </a:prstGeom>
          <a:noFill/>
        </p:spPr>
        <p:txBody>
          <a:bodyPr wrap="square" rtlCol="0">
            <a:spAutoFit/>
          </a:bodyPr>
          <a:lstStyle/>
          <a:p>
            <a:r>
              <a:rPr lang="it-IT">
                <a:latin typeface="Helvetica" pitchFamily="2" charset="0"/>
                <a:ea typeface="Open Sans" panose="020B0606030504020204" pitchFamily="34" charset="0"/>
                <a:cs typeface="Calibri" panose="020F0502020204030204" pitchFamily="34" charset="0"/>
              </a:rPr>
              <a:t>For </a:t>
            </a:r>
            <a:r>
              <a:rPr lang="en-GB">
                <a:latin typeface="Helvetica" pitchFamily="2" charset="0"/>
                <a:ea typeface="Open Sans" panose="020B0606030504020204" pitchFamily="34" charset="0"/>
                <a:cs typeface="Calibri" panose="020F0502020204030204" pitchFamily="34" charset="0"/>
              </a:rPr>
              <a:t>each</a:t>
            </a:r>
            <a:r>
              <a:rPr lang="it-IT">
                <a:latin typeface="Helvetica" pitchFamily="2" charset="0"/>
                <a:ea typeface="Open Sans" panose="020B0606030504020204" pitchFamily="34" charset="0"/>
                <a:cs typeface="Calibri" panose="020F0502020204030204" pitchFamily="34" charset="0"/>
              </a:rPr>
              <a:t> state in US:</a:t>
            </a:r>
          </a:p>
        </p:txBody>
      </p:sp>
      <p:sp>
        <p:nvSpPr>
          <p:cNvPr id="281" name="CasellaDiTesto 280">
            <a:extLst>
              <a:ext uri="{FF2B5EF4-FFF2-40B4-BE49-F238E27FC236}">
                <a16:creationId xmlns:a16="http://schemas.microsoft.com/office/drawing/2014/main" id="{F3626406-4FEC-2880-095C-C1EA4D5D72B0}"/>
              </a:ext>
            </a:extLst>
          </p:cNvPr>
          <p:cNvSpPr txBox="1"/>
          <p:nvPr/>
        </p:nvSpPr>
        <p:spPr>
          <a:xfrm>
            <a:off x="475934" y="236605"/>
            <a:ext cx="2945344"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Data</a:t>
            </a:r>
          </a:p>
        </p:txBody>
      </p:sp>
      <p:pic>
        <p:nvPicPr>
          <p:cNvPr id="286" name="Immagine 285">
            <a:extLst>
              <a:ext uri="{FF2B5EF4-FFF2-40B4-BE49-F238E27FC236}">
                <a16:creationId xmlns:a16="http://schemas.microsoft.com/office/drawing/2014/main" id="{459812A4-E64C-7558-55D3-729E89EC553F}"/>
              </a:ext>
            </a:extLst>
          </p:cNvPr>
          <p:cNvPicPr>
            <a:picLocks noChangeAspect="1"/>
          </p:cNvPicPr>
          <p:nvPr/>
        </p:nvPicPr>
        <p:blipFill>
          <a:blip r:embed="rId3"/>
          <a:stretch>
            <a:fillRect/>
          </a:stretch>
        </p:blipFill>
        <p:spPr>
          <a:xfrm>
            <a:off x="7897125" y="4309524"/>
            <a:ext cx="1050436" cy="714582"/>
          </a:xfrm>
          <a:prstGeom prst="rect">
            <a:avLst/>
          </a:prstGeom>
        </p:spPr>
      </p:pic>
      <p:cxnSp>
        <p:nvCxnSpPr>
          <p:cNvPr id="287" name="Connector: Elbow 8">
            <a:extLst>
              <a:ext uri="{FF2B5EF4-FFF2-40B4-BE49-F238E27FC236}">
                <a16:creationId xmlns:a16="http://schemas.microsoft.com/office/drawing/2014/main" id="{33D86D2F-1C06-DB94-2717-9F1E07BAB945}"/>
              </a:ext>
            </a:extLst>
          </p:cNvPr>
          <p:cNvCxnSpPr>
            <a:cxnSpLocks/>
            <a:endCxn id="294" idx="1"/>
          </p:cNvCxnSpPr>
          <p:nvPr/>
        </p:nvCxnSpPr>
        <p:spPr>
          <a:xfrm rot="16200000" flipH="1">
            <a:off x="1483873" y="2805023"/>
            <a:ext cx="2054304" cy="709602"/>
          </a:xfrm>
          <a:prstGeom prst="curvedConnector2">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94" name="Rectangle: Rounded Corners 83">
            <a:extLst>
              <a:ext uri="{FF2B5EF4-FFF2-40B4-BE49-F238E27FC236}">
                <a16:creationId xmlns:a16="http://schemas.microsoft.com/office/drawing/2014/main" id="{8B0CDD2A-FC57-BE95-9D09-531E52BFEA28}"/>
              </a:ext>
            </a:extLst>
          </p:cNvPr>
          <p:cNvSpPr/>
          <p:nvPr/>
        </p:nvSpPr>
        <p:spPr>
          <a:xfrm>
            <a:off x="2865826" y="4048252"/>
            <a:ext cx="1052927" cy="277448"/>
          </a:xfrm>
          <a:prstGeom prst="roundRect">
            <a:avLst>
              <a:gd name="adj" fmla="val 50000"/>
            </a:avLst>
          </a:prstGeom>
          <a:solidFill>
            <a:srgbClr val="FFD34F"/>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Honey Production</a:t>
            </a:r>
          </a:p>
        </p:txBody>
      </p:sp>
      <p:sp>
        <p:nvSpPr>
          <p:cNvPr id="298" name="Rectangle: Rounded Corners 83">
            <a:extLst>
              <a:ext uri="{FF2B5EF4-FFF2-40B4-BE49-F238E27FC236}">
                <a16:creationId xmlns:a16="http://schemas.microsoft.com/office/drawing/2014/main" id="{5523BACD-EDBF-43E5-FE11-EDF3B7DD6060}"/>
              </a:ext>
            </a:extLst>
          </p:cNvPr>
          <p:cNvSpPr/>
          <p:nvPr/>
        </p:nvSpPr>
        <p:spPr>
          <a:xfrm>
            <a:off x="2847770" y="4511028"/>
            <a:ext cx="1052927" cy="277448"/>
          </a:xfrm>
          <a:prstGeom prst="roundRect">
            <a:avLst>
              <a:gd name="adj" fmla="val 50000"/>
            </a:avLst>
          </a:prstGeom>
          <a:solidFill>
            <a:srgbClr val="FFD34F"/>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Honey Price</a:t>
            </a:r>
          </a:p>
        </p:txBody>
      </p:sp>
      <p:cxnSp>
        <p:nvCxnSpPr>
          <p:cNvPr id="299" name="Connector: Elbow 8">
            <a:extLst>
              <a:ext uri="{FF2B5EF4-FFF2-40B4-BE49-F238E27FC236}">
                <a16:creationId xmlns:a16="http://schemas.microsoft.com/office/drawing/2014/main" id="{A8D74494-28F2-431A-5B37-70E73FC14ECE}"/>
              </a:ext>
            </a:extLst>
          </p:cNvPr>
          <p:cNvCxnSpPr>
            <a:cxnSpLocks/>
            <a:endCxn id="298" idx="1"/>
          </p:cNvCxnSpPr>
          <p:nvPr/>
        </p:nvCxnSpPr>
        <p:spPr>
          <a:xfrm rot="16200000" flipH="1">
            <a:off x="1239598" y="3041580"/>
            <a:ext cx="2513354" cy="702990"/>
          </a:xfrm>
          <a:prstGeom prst="curvedConnector2">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8" name="Gruppo 47">
            <a:extLst>
              <a:ext uri="{FF2B5EF4-FFF2-40B4-BE49-F238E27FC236}">
                <a16:creationId xmlns:a16="http://schemas.microsoft.com/office/drawing/2014/main" id="{F20630BF-9583-C03B-FC87-4BA1D39F1E25}"/>
              </a:ext>
            </a:extLst>
          </p:cNvPr>
          <p:cNvGrpSpPr/>
          <p:nvPr/>
        </p:nvGrpSpPr>
        <p:grpSpPr>
          <a:xfrm>
            <a:off x="386081" y="3306610"/>
            <a:ext cx="2288316" cy="1481629"/>
            <a:chOff x="478218" y="1307072"/>
            <a:chExt cx="5261936" cy="2949630"/>
          </a:xfrm>
          <a:solidFill>
            <a:srgbClr val="F9B321"/>
          </a:solidFill>
        </p:grpSpPr>
        <p:sp>
          <p:nvSpPr>
            <p:cNvPr id="49" name="Freeform 7">
              <a:extLst>
                <a:ext uri="{FF2B5EF4-FFF2-40B4-BE49-F238E27FC236}">
                  <a16:creationId xmlns:a16="http://schemas.microsoft.com/office/drawing/2014/main" id="{177451CD-F992-A42D-E628-7B19726C9A2C}"/>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15">
              <a:extLst>
                <a:ext uri="{FF2B5EF4-FFF2-40B4-BE49-F238E27FC236}">
                  <a16:creationId xmlns:a16="http://schemas.microsoft.com/office/drawing/2014/main" id="{E68F89D8-7111-E05C-3B3A-1E003F0BA20D}"/>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16">
              <a:extLst>
                <a:ext uri="{FF2B5EF4-FFF2-40B4-BE49-F238E27FC236}">
                  <a16:creationId xmlns:a16="http://schemas.microsoft.com/office/drawing/2014/main" id="{8E56FAD2-09FD-6322-A91B-D2EFABF6D43D}"/>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17">
              <a:extLst>
                <a:ext uri="{FF2B5EF4-FFF2-40B4-BE49-F238E27FC236}">
                  <a16:creationId xmlns:a16="http://schemas.microsoft.com/office/drawing/2014/main" id="{15EFEBE0-E4BE-119F-77C8-CFC96CF73ED7}"/>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18">
              <a:extLst>
                <a:ext uri="{FF2B5EF4-FFF2-40B4-BE49-F238E27FC236}">
                  <a16:creationId xmlns:a16="http://schemas.microsoft.com/office/drawing/2014/main" id="{57867C4E-526E-185A-AD56-29DC78136B01}"/>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19">
              <a:extLst>
                <a:ext uri="{FF2B5EF4-FFF2-40B4-BE49-F238E27FC236}">
                  <a16:creationId xmlns:a16="http://schemas.microsoft.com/office/drawing/2014/main" id="{0C228D2F-7DCF-DC2B-0C3A-2FEA094E502F}"/>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8">
              <a:extLst>
                <a:ext uri="{FF2B5EF4-FFF2-40B4-BE49-F238E27FC236}">
                  <a16:creationId xmlns:a16="http://schemas.microsoft.com/office/drawing/2014/main" id="{A654B403-AAA8-BE40-9853-3EDBD8230FF4}"/>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9">
              <a:extLst>
                <a:ext uri="{FF2B5EF4-FFF2-40B4-BE49-F238E27FC236}">
                  <a16:creationId xmlns:a16="http://schemas.microsoft.com/office/drawing/2014/main" id="{7BC20BDF-D178-6BE1-02DF-50F36DBAA257}"/>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10">
              <a:extLst>
                <a:ext uri="{FF2B5EF4-FFF2-40B4-BE49-F238E27FC236}">
                  <a16:creationId xmlns:a16="http://schemas.microsoft.com/office/drawing/2014/main" id="{0A4E9E32-AD93-87E5-4F45-3E6CE8305611}"/>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11">
              <a:extLst>
                <a:ext uri="{FF2B5EF4-FFF2-40B4-BE49-F238E27FC236}">
                  <a16:creationId xmlns:a16="http://schemas.microsoft.com/office/drawing/2014/main" id="{ED11347E-99B7-4010-4636-4CD1BD84D7F7}"/>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12">
              <a:extLst>
                <a:ext uri="{FF2B5EF4-FFF2-40B4-BE49-F238E27FC236}">
                  <a16:creationId xmlns:a16="http://schemas.microsoft.com/office/drawing/2014/main" id="{3011B15B-3156-8121-7C8A-FA1EA6C02F11}"/>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13">
              <a:extLst>
                <a:ext uri="{FF2B5EF4-FFF2-40B4-BE49-F238E27FC236}">
                  <a16:creationId xmlns:a16="http://schemas.microsoft.com/office/drawing/2014/main" id="{D74BAB81-8D52-89B6-25B6-FE6C2B4124F5}"/>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20">
              <a:extLst>
                <a:ext uri="{FF2B5EF4-FFF2-40B4-BE49-F238E27FC236}">
                  <a16:creationId xmlns:a16="http://schemas.microsoft.com/office/drawing/2014/main" id="{EEEAA4A9-D457-6888-7EAE-9C52659A2CC4}"/>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21">
              <a:extLst>
                <a:ext uri="{FF2B5EF4-FFF2-40B4-BE49-F238E27FC236}">
                  <a16:creationId xmlns:a16="http://schemas.microsoft.com/office/drawing/2014/main" id="{4CFED655-94CE-1810-61C0-D36868D3E4B7}"/>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22">
              <a:extLst>
                <a:ext uri="{FF2B5EF4-FFF2-40B4-BE49-F238E27FC236}">
                  <a16:creationId xmlns:a16="http://schemas.microsoft.com/office/drawing/2014/main" id="{BC73ED3A-6F8C-521E-3FF6-B9EC364E6A9E}"/>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4" name="Freeform 23">
              <a:extLst>
                <a:ext uri="{FF2B5EF4-FFF2-40B4-BE49-F238E27FC236}">
                  <a16:creationId xmlns:a16="http://schemas.microsoft.com/office/drawing/2014/main" id="{2DB12E88-7B11-E098-4F29-422B245682E4}"/>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5" name="Freeform 24">
              <a:extLst>
                <a:ext uri="{FF2B5EF4-FFF2-40B4-BE49-F238E27FC236}">
                  <a16:creationId xmlns:a16="http://schemas.microsoft.com/office/drawing/2014/main" id="{C7C71ED9-F9BF-CEEA-DB27-878FCB10801D}"/>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6" name="Freeform 25">
              <a:extLst>
                <a:ext uri="{FF2B5EF4-FFF2-40B4-BE49-F238E27FC236}">
                  <a16:creationId xmlns:a16="http://schemas.microsoft.com/office/drawing/2014/main" id="{F1DCAC8F-77A0-24B7-9A8A-A53D8F8A18F4}"/>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7" name="Freeform 26">
              <a:extLst>
                <a:ext uri="{FF2B5EF4-FFF2-40B4-BE49-F238E27FC236}">
                  <a16:creationId xmlns:a16="http://schemas.microsoft.com/office/drawing/2014/main" id="{111B12C8-E02D-0742-97FB-E4A64E90706F}"/>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8" name="Freeform 27">
              <a:extLst>
                <a:ext uri="{FF2B5EF4-FFF2-40B4-BE49-F238E27FC236}">
                  <a16:creationId xmlns:a16="http://schemas.microsoft.com/office/drawing/2014/main" id="{14753B8A-05CC-F93C-3A14-F68CD01556F4}"/>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9" name="Freeform 28">
              <a:extLst>
                <a:ext uri="{FF2B5EF4-FFF2-40B4-BE49-F238E27FC236}">
                  <a16:creationId xmlns:a16="http://schemas.microsoft.com/office/drawing/2014/main" id="{1A7E160A-9B4C-6B5B-1ACC-2495B39F562D}"/>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0" name="Freeform 29">
              <a:extLst>
                <a:ext uri="{FF2B5EF4-FFF2-40B4-BE49-F238E27FC236}">
                  <a16:creationId xmlns:a16="http://schemas.microsoft.com/office/drawing/2014/main" id="{8F9FF9EC-2965-B0B2-5335-8A3714D267B3}"/>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1" name="Freeform 30">
              <a:extLst>
                <a:ext uri="{FF2B5EF4-FFF2-40B4-BE49-F238E27FC236}">
                  <a16:creationId xmlns:a16="http://schemas.microsoft.com/office/drawing/2014/main" id="{2B10088A-8C44-288F-C751-3E0F0E94A393}"/>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2" name="Freeform 31">
              <a:extLst>
                <a:ext uri="{FF2B5EF4-FFF2-40B4-BE49-F238E27FC236}">
                  <a16:creationId xmlns:a16="http://schemas.microsoft.com/office/drawing/2014/main" id="{4AFA0F83-414D-AA5C-491B-6B8ACE582E49}"/>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3" name="Freeform 32">
              <a:extLst>
                <a:ext uri="{FF2B5EF4-FFF2-40B4-BE49-F238E27FC236}">
                  <a16:creationId xmlns:a16="http://schemas.microsoft.com/office/drawing/2014/main" id="{7BF53EF1-4FB6-69FC-F1CA-DC0C75D65AB0}"/>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4" name="Freeform 33">
              <a:extLst>
                <a:ext uri="{FF2B5EF4-FFF2-40B4-BE49-F238E27FC236}">
                  <a16:creationId xmlns:a16="http://schemas.microsoft.com/office/drawing/2014/main" id="{CCD74781-91F5-D834-F706-A9855DA10425}"/>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5" name="Freeform 34">
              <a:extLst>
                <a:ext uri="{FF2B5EF4-FFF2-40B4-BE49-F238E27FC236}">
                  <a16:creationId xmlns:a16="http://schemas.microsoft.com/office/drawing/2014/main" id="{F7C3D7EB-8331-8258-F17E-6213A995DB79}"/>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6" name="Freeform 35">
              <a:extLst>
                <a:ext uri="{FF2B5EF4-FFF2-40B4-BE49-F238E27FC236}">
                  <a16:creationId xmlns:a16="http://schemas.microsoft.com/office/drawing/2014/main" id="{8E25BA35-663A-FD8D-0FA7-EE8DCAF02DF1}"/>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7" name="Freeform 36">
              <a:extLst>
                <a:ext uri="{FF2B5EF4-FFF2-40B4-BE49-F238E27FC236}">
                  <a16:creationId xmlns:a16="http://schemas.microsoft.com/office/drawing/2014/main" id="{6D085EBA-A099-C180-E606-14998C7E95DC}"/>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8" name="Freeform 37">
              <a:extLst>
                <a:ext uri="{FF2B5EF4-FFF2-40B4-BE49-F238E27FC236}">
                  <a16:creationId xmlns:a16="http://schemas.microsoft.com/office/drawing/2014/main" id="{4089FD8F-0EF7-6CFD-529F-2F841DD22C7C}"/>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9" name="Freeform 38">
              <a:extLst>
                <a:ext uri="{FF2B5EF4-FFF2-40B4-BE49-F238E27FC236}">
                  <a16:creationId xmlns:a16="http://schemas.microsoft.com/office/drawing/2014/main" id="{7DA67816-FC07-D49D-98AA-E87A9C67E9A1}"/>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0" name="Freeform 39">
              <a:extLst>
                <a:ext uri="{FF2B5EF4-FFF2-40B4-BE49-F238E27FC236}">
                  <a16:creationId xmlns:a16="http://schemas.microsoft.com/office/drawing/2014/main" id="{B14B8EE8-5B49-9D06-E453-BB0E133459C3}"/>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1" name="Freeform 40">
              <a:extLst>
                <a:ext uri="{FF2B5EF4-FFF2-40B4-BE49-F238E27FC236}">
                  <a16:creationId xmlns:a16="http://schemas.microsoft.com/office/drawing/2014/main" id="{58D59085-A4DA-35AB-FD13-81444D58A92E}"/>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2" name="Freeform 41">
              <a:extLst>
                <a:ext uri="{FF2B5EF4-FFF2-40B4-BE49-F238E27FC236}">
                  <a16:creationId xmlns:a16="http://schemas.microsoft.com/office/drawing/2014/main" id="{E963BB41-F779-D1E1-36FC-8BCB26CF81BA}"/>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3" name="Freeform 42">
              <a:extLst>
                <a:ext uri="{FF2B5EF4-FFF2-40B4-BE49-F238E27FC236}">
                  <a16:creationId xmlns:a16="http://schemas.microsoft.com/office/drawing/2014/main" id="{CFB42C62-846E-8E2F-EB6C-D1695D0A2034}"/>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4" name="Freeform 43">
              <a:extLst>
                <a:ext uri="{FF2B5EF4-FFF2-40B4-BE49-F238E27FC236}">
                  <a16:creationId xmlns:a16="http://schemas.microsoft.com/office/drawing/2014/main" id="{6EEEDA08-67A7-7CE9-A7A2-FC48CB3FF60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5" name="Freeform 44">
              <a:extLst>
                <a:ext uri="{FF2B5EF4-FFF2-40B4-BE49-F238E27FC236}">
                  <a16:creationId xmlns:a16="http://schemas.microsoft.com/office/drawing/2014/main" id="{D28B1C66-D9A2-9902-FFFD-4F05A1B2D1B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6" name="Freeform 53">
              <a:extLst>
                <a:ext uri="{FF2B5EF4-FFF2-40B4-BE49-F238E27FC236}">
                  <a16:creationId xmlns:a16="http://schemas.microsoft.com/office/drawing/2014/main" id="{8DAE3703-0227-CDEA-2EAD-AA019ABEA00B}"/>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7" name="Freeform 54">
              <a:extLst>
                <a:ext uri="{FF2B5EF4-FFF2-40B4-BE49-F238E27FC236}">
                  <a16:creationId xmlns:a16="http://schemas.microsoft.com/office/drawing/2014/main" id="{2F6ECC66-EA67-1457-B437-CBA6F3F8E97F}"/>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8" name="Freeform 67">
              <a:extLst>
                <a:ext uri="{FF2B5EF4-FFF2-40B4-BE49-F238E27FC236}">
                  <a16:creationId xmlns:a16="http://schemas.microsoft.com/office/drawing/2014/main" id="{6CCDB31E-B6CC-7F4C-3243-E62CA2E1C50E}"/>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9" name="Freeform 68">
              <a:extLst>
                <a:ext uri="{FF2B5EF4-FFF2-40B4-BE49-F238E27FC236}">
                  <a16:creationId xmlns:a16="http://schemas.microsoft.com/office/drawing/2014/main" id="{23260DA5-0E3C-A621-3356-FA7F6CE6A634}"/>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0" name="Freeform 69">
              <a:extLst>
                <a:ext uri="{FF2B5EF4-FFF2-40B4-BE49-F238E27FC236}">
                  <a16:creationId xmlns:a16="http://schemas.microsoft.com/office/drawing/2014/main" id="{2AE3BFA1-ADCD-5728-EBFC-5E76B8BA1CD3}"/>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1" name="Freeform 70">
              <a:extLst>
                <a:ext uri="{FF2B5EF4-FFF2-40B4-BE49-F238E27FC236}">
                  <a16:creationId xmlns:a16="http://schemas.microsoft.com/office/drawing/2014/main" id="{D0FC15CC-BDBE-A2CC-6AEC-548DE65D3FB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2" name="Freeform 45">
              <a:extLst>
                <a:ext uri="{FF2B5EF4-FFF2-40B4-BE49-F238E27FC236}">
                  <a16:creationId xmlns:a16="http://schemas.microsoft.com/office/drawing/2014/main" id="{DFCF208D-5E0E-2EFB-92E5-B3100C3973A3}"/>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3" name="Freeform 46">
              <a:extLst>
                <a:ext uri="{FF2B5EF4-FFF2-40B4-BE49-F238E27FC236}">
                  <a16:creationId xmlns:a16="http://schemas.microsoft.com/office/drawing/2014/main" id="{6C6762B2-DE7D-F8A3-8025-77AC960F3F4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4" name="Freeform 47">
              <a:extLst>
                <a:ext uri="{FF2B5EF4-FFF2-40B4-BE49-F238E27FC236}">
                  <a16:creationId xmlns:a16="http://schemas.microsoft.com/office/drawing/2014/main" id="{8819874A-0514-8E0E-05F7-3D4BDF8615DD}"/>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5" name="Freeform 48">
              <a:extLst>
                <a:ext uri="{FF2B5EF4-FFF2-40B4-BE49-F238E27FC236}">
                  <a16:creationId xmlns:a16="http://schemas.microsoft.com/office/drawing/2014/main" id="{1CF608F2-624F-F548-D2D8-BCCD1B21CF16}"/>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6" name="Freeform 71">
              <a:extLst>
                <a:ext uri="{FF2B5EF4-FFF2-40B4-BE49-F238E27FC236}">
                  <a16:creationId xmlns:a16="http://schemas.microsoft.com/office/drawing/2014/main" id="{2C34A10B-5756-334F-8403-85C7B996A876}"/>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7" name="Freeform 81">
              <a:extLst>
                <a:ext uri="{FF2B5EF4-FFF2-40B4-BE49-F238E27FC236}">
                  <a16:creationId xmlns:a16="http://schemas.microsoft.com/office/drawing/2014/main" id="{2D4E0119-6A8E-948C-2B10-1F281E3A69C5}"/>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8" name="Freeform 49">
              <a:extLst>
                <a:ext uri="{FF2B5EF4-FFF2-40B4-BE49-F238E27FC236}">
                  <a16:creationId xmlns:a16="http://schemas.microsoft.com/office/drawing/2014/main" id="{A3E283A1-86DF-C489-5CC3-5C1000E417BB}"/>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9" name="Freeform 50">
              <a:extLst>
                <a:ext uri="{FF2B5EF4-FFF2-40B4-BE49-F238E27FC236}">
                  <a16:creationId xmlns:a16="http://schemas.microsoft.com/office/drawing/2014/main" id="{0347C096-A78F-D248-B03A-C424DC266CE0}"/>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0" name="Freeform 51">
              <a:extLst>
                <a:ext uri="{FF2B5EF4-FFF2-40B4-BE49-F238E27FC236}">
                  <a16:creationId xmlns:a16="http://schemas.microsoft.com/office/drawing/2014/main" id="{13D663F3-9EA0-E938-7656-54813956EEB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1" name="Freeform 52">
              <a:extLst>
                <a:ext uri="{FF2B5EF4-FFF2-40B4-BE49-F238E27FC236}">
                  <a16:creationId xmlns:a16="http://schemas.microsoft.com/office/drawing/2014/main" id="{A174F33E-8182-DEC0-AAF6-D55F4C1AD2DB}"/>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2" name="Freeform 83">
              <a:extLst>
                <a:ext uri="{FF2B5EF4-FFF2-40B4-BE49-F238E27FC236}">
                  <a16:creationId xmlns:a16="http://schemas.microsoft.com/office/drawing/2014/main" id="{2CAD58A3-1C4C-5954-ED24-FBB841D02AA5}"/>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3" name="Freeform 84">
              <a:extLst>
                <a:ext uri="{FF2B5EF4-FFF2-40B4-BE49-F238E27FC236}">
                  <a16:creationId xmlns:a16="http://schemas.microsoft.com/office/drawing/2014/main" id="{4E6E6621-EC09-40C7-0F80-353CCE481F0B}"/>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4" name="Freeform 85">
              <a:extLst>
                <a:ext uri="{FF2B5EF4-FFF2-40B4-BE49-F238E27FC236}">
                  <a16:creationId xmlns:a16="http://schemas.microsoft.com/office/drawing/2014/main" id="{41997996-FC34-BE17-512C-578ACC25753D}"/>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5" name="Freeform 86">
              <a:extLst>
                <a:ext uri="{FF2B5EF4-FFF2-40B4-BE49-F238E27FC236}">
                  <a16:creationId xmlns:a16="http://schemas.microsoft.com/office/drawing/2014/main" id="{CF7C6C76-E9A3-8056-CFA8-96CC61D1839C}"/>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6" name="Freeform 87">
              <a:extLst>
                <a:ext uri="{FF2B5EF4-FFF2-40B4-BE49-F238E27FC236}">
                  <a16:creationId xmlns:a16="http://schemas.microsoft.com/office/drawing/2014/main" id="{66704ECE-25A0-3CC8-E328-6B5EC10CC80D}"/>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7" name="Freeform 94">
              <a:extLst>
                <a:ext uri="{FF2B5EF4-FFF2-40B4-BE49-F238E27FC236}">
                  <a16:creationId xmlns:a16="http://schemas.microsoft.com/office/drawing/2014/main" id="{E8C27C5B-46E4-6EC5-C410-82F6CE2ED397}"/>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8" name="Freeform 99">
              <a:extLst>
                <a:ext uri="{FF2B5EF4-FFF2-40B4-BE49-F238E27FC236}">
                  <a16:creationId xmlns:a16="http://schemas.microsoft.com/office/drawing/2014/main" id="{5FA033C7-C06B-292D-61C7-8C5876901166}"/>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9" name="Freeform 100">
              <a:extLst>
                <a:ext uri="{FF2B5EF4-FFF2-40B4-BE49-F238E27FC236}">
                  <a16:creationId xmlns:a16="http://schemas.microsoft.com/office/drawing/2014/main" id="{B9FF9D72-29D9-A9B9-9651-11D63E5030BD}"/>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0" name="Freeform 101">
              <a:extLst>
                <a:ext uri="{FF2B5EF4-FFF2-40B4-BE49-F238E27FC236}">
                  <a16:creationId xmlns:a16="http://schemas.microsoft.com/office/drawing/2014/main" id="{63409343-CAE5-4BA0-5F68-A8BF50A4164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1" name="Freeform 102">
              <a:extLst>
                <a:ext uri="{FF2B5EF4-FFF2-40B4-BE49-F238E27FC236}">
                  <a16:creationId xmlns:a16="http://schemas.microsoft.com/office/drawing/2014/main" id="{92E058FB-CCC0-97E7-FDA5-9C569D22F7A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2" name="Freeform 103">
              <a:extLst>
                <a:ext uri="{FF2B5EF4-FFF2-40B4-BE49-F238E27FC236}">
                  <a16:creationId xmlns:a16="http://schemas.microsoft.com/office/drawing/2014/main" id="{DD8BE6D2-075C-2522-4772-E206F9951B85}"/>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3" name="Freeform 104">
              <a:extLst>
                <a:ext uri="{FF2B5EF4-FFF2-40B4-BE49-F238E27FC236}">
                  <a16:creationId xmlns:a16="http://schemas.microsoft.com/office/drawing/2014/main" id="{34BEACE4-B0B8-F09F-9A42-AC3EEA5DDEE2}"/>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4" name="Freeform 105">
              <a:extLst>
                <a:ext uri="{FF2B5EF4-FFF2-40B4-BE49-F238E27FC236}">
                  <a16:creationId xmlns:a16="http://schemas.microsoft.com/office/drawing/2014/main" id="{78493E23-030B-590A-43C9-9F41A41CFDB5}"/>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5" name="Freeform 106">
              <a:extLst>
                <a:ext uri="{FF2B5EF4-FFF2-40B4-BE49-F238E27FC236}">
                  <a16:creationId xmlns:a16="http://schemas.microsoft.com/office/drawing/2014/main" id="{EC5CBFF9-EF14-55F0-1218-4806BD4105A8}"/>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6" name="Freeform 107">
              <a:extLst>
                <a:ext uri="{FF2B5EF4-FFF2-40B4-BE49-F238E27FC236}">
                  <a16:creationId xmlns:a16="http://schemas.microsoft.com/office/drawing/2014/main" id="{341DAB88-766B-FDDE-932D-2AA4880C1EB5}"/>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7" name="Freeform 108">
              <a:extLst>
                <a:ext uri="{FF2B5EF4-FFF2-40B4-BE49-F238E27FC236}">
                  <a16:creationId xmlns:a16="http://schemas.microsoft.com/office/drawing/2014/main" id="{17208050-8F50-6D5B-73F5-BD8D72A2DD6A}"/>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8" name="Freeform 109">
              <a:extLst>
                <a:ext uri="{FF2B5EF4-FFF2-40B4-BE49-F238E27FC236}">
                  <a16:creationId xmlns:a16="http://schemas.microsoft.com/office/drawing/2014/main" id="{ECEF35D7-1F10-DC19-A043-FA38397E8808}"/>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9" name="Freeform 110">
              <a:extLst>
                <a:ext uri="{FF2B5EF4-FFF2-40B4-BE49-F238E27FC236}">
                  <a16:creationId xmlns:a16="http://schemas.microsoft.com/office/drawing/2014/main" id="{725E60F5-3984-0D09-F6EF-4E37CCA41C3D}"/>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0" name="Freeform 111">
              <a:extLst>
                <a:ext uri="{FF2B5EF4-FFF2-40B4-BE49-F238E27FC236}">
                  <a16:creationId xmlns:a16="http://schemas.microsoft.com/office/drawing/2014/main" id="{C2A736E1-73E4-FAED-52B1-BA9F4F2AD334}"/>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1" name="Freeform 112">
              <a:extLst>
                <a:ext uri="{FF2B5EF4-FFF2-40B4-BE49-F238E27FC236}">
                  <a16:creationId xmlns:a16="http://schemas.microsoft.com/office/drawing/2014/main" id="{41EB8836-8A6E-8288-6270-51B7F8A15469}"/>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2" name="Freeform 113">
              <a:extLst>
                <a:ext uri="{FF2B5EF4-FFF2-40B4-BE49-F238E27FC236}">
                  <a16:creationId xmlns:a16="http://schemas.microsoft.com/office/drawing/2014/main" id="{717EEEF1-72AD-82CD-5536-240F31BA8AB5}"/>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3" name="Freeform 114">
              <a:extLst>
                <a:ext uri="{FF2B5EF4-FFF2-40B4-BE49-F238E27FC236}">
                  <a16:creationId xmlns:a16="http://schemas.microsoft.com/office/drawing/2014/main" id="{391B917F-99DA-B8F3-3D95-0E1B9CDD34D8}"/>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4" name="Freeform 115">
              <a:extLst>
                <a:ext uri="{FF2B5EF4-FFF2-40B4-BE49-F238E27FC236}">
                  <a16:creationId xmlns:a16="http://schemas.microsoft.com/office/drawing/2014/main" id="{929669F5-D9F5-E423-EF27-8C2608218F49}"/>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5" name="Freeform 95">
              <a:extLst>
                <a:ext uri="{FF2B5EF4-FFF2-40B4-BE49-F238E27FC236}">
                  <a16:creationId xmlns:a16="http://schemas.microsoft.com/office/drawing/2014/main" id="{32A12826-81DA-8C43-28A2-B00A821E4D4E}"/>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6" name="Freeform 97">
              <a:extLst>
                <a:ext uri="{FF2B5EF4-FFF2-40B4-BE49-F238E27FC236}">
                  <a16:creationId xmlns:a16="http://schemas.microsoft.com/office/drawing/2014/main" id="{12404490-91DA-7BFB-0E55-ACF3EF2DC283}"/>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7" name="Freeform 98">
              <a:extLst>
                <a:ext uri="{FF2B5EF4-FFF2-40B4-BE49-F238E27FC236}">
                  <a16:creationId xmlns:a16="http://schemas.microsoft.com/office/drawing/2014/main" id="{76C4FBD0-4E5E-92D6-6D92-052E32E44A06}"/>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8" name="Freeform 116">
              <a:extLst>
                <a:ext uri="{FF2B5EF4-FFF2-40B4-BE49-F238E27FC236}">
                  <a16:creationId xmlns:a16="http://schemas.microsoft.com/office/drawing/2014/main" id="{1B5101B7-9A31-2D56-8D35-8E993A3BC65F}"/>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9" name="Freeform 117">
              <a:extLst>
                <a:ext uri="{FF2B5EF4-FFF2-40B4-BE49-F238E27FC236}">
                  <a16:creationId xmlns:a16="http://schemas.microsoft.com/office/drawing/2014/main" id="{2F6C1C09-0EF2-9F35-18FF-A9FD01622957}"/>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0" name="Freeform 118">
              <a:extLst>
                <a:ext uri="{FF2B5EF4-FFF2-40B4-BE49-F238E27FC236}">
                  <a16:creationId xmlns:a16="http://schemas.microsoft.com/office/drawing/2014/main" id="{761027BE-3C26-3EF5-3797-9AA6C923E686}"/>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1" name="Freeform 119">
              <a:extLst>
                <a:ext uri="{FF2B5EF4-FFF2-40B4-BE49-F238E27FC236}">
                  <a16:creationId xmlns:a16="http://schemas.microsoft.com/office/drawing/2014/main" id="{23C7F5EB-C38E-BB76-5A48-3BE06B7BDD59}"/>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2" name="Freeform 123">
              <a:extLst>
                <a:ext uri="{FF2B5EF4-FFF2-40B4-BE49-F238E27FC236}">
                  <a16:creationId xmlns:a16="http://schemas.microsoft.com/office/drawing/2014/main" id="{1CC10F9B-7ADB-5347-B717-6FC786733079}"/>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3" name="Freeform 124">
              <a:extLst>
                <a:ext uri="{FF2B5EF4-FFF2-40B4-BE49-F238E27FC236}">
                  <a16:creationId xmlns:a16="http://schemas.microsoft.com/office/drawing/2014/main" id="{653D7166-FCBA-0199-F823-4D527C1C0131}"/>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4" name="Freeform 122">
              <a:extLst>
                <a:ext uri="{FF2B5EF4-FFF2-40B4-BE49-F238E27FC236}">
                  <a16:creationId xmlns:a16="http://schemas.microsoft.com/office/drawing/2014/main" id="{9D996E27-E9AA-BC60-C54F-8E01A4155B0D}"/>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5" name="Freeform 132">
              <a:extLst>
                <a:ext uri="{FF2B5EF4-FFF2-40B4-BE49-F238E27FC236}">
                  <a16:creationId xmlns:a16="http://schemas.microsoft.com/office/drawing/2014/main" id="{D7E53F5F-9FC8-58AF-20AD-28573B149EFD}"/>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6" name="Freeform 14">
              <a:extLst>
                <a:ext uri="{FF2B5EF4-FFF2-40B4-BE49-F238E27FC236}">
                  <a16:creationId xmlns:a16="http://schemas.microsoft.com/office/drawing/2014/main" id="{4CF99B97-B19E-908A-657E-17396D6DBC47}"/>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7" name="Freeform 309">
              <a:extLst>
                <a:ext uri="{FF2B5EF4-FFF2-40B4-BE49-F238E27FC236}">
                  <a16:creationId xmlns:a16="http://schemas.microsoft.com/office/drawing/2014/main" id="{A4DC4E25-FE15-5BFE-BEB2-468070E22369}"/>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8" name="Freeform 310">
              <a:extLst>
                <a:ext uri="{FF2B5EF4-FFF2-40B4-BE49-F238E27FC236}">
                  <a16:creationId xmlns:a16="http://schemas.microsoft.com/office/drawing/2014/main" id="{654E6A6A-00D0-6F91-6215-76108C73B2FD}"/>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9" name="Freeform 311">
              <a:extLst>
                <a:ext uri="{FF2B5EF4-FFF2-40B4-BE49-F238E27FC236}">
                  <a16:creationId xmlns:a16="http://schemas.microsoft.com/office/drawing/2014/main" id="{5BF3FB97-F8AB-DB80-5D78-E9E86495278F}"/>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0" name="Freeform 312">
              <a:extLst>
                <a:ext uri="{FF2B5EF4-FFF2-40B4-BE49-F238E27FC236}">
                  <a16:creationId xmlns:a16="http://schemas.microsoft.com/office/drawing/2014/main" id="{7F4D88AB-7D89-9ED3-57F2-0BF0A3958E1E}"/>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1" name="Freeform 313">
              <a:extLst>
                <a:ext uri="{FF2B5EF4-FFF2-40B4-BE49-F238E27FC236}">
                  <a16:creationId xmlns:a16="http://schemas.microsoft.com/office/drawing/2014/main" id="{C2BCF1AB-E557-10FF-C10F-4EA53821A8C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2" name="Freeform 314">
              <a:extLst>
                <a:ext uri="{FF2B5EF4-FFF2-40B4-BE49-F238E27FC236}">
                  <a16:creationId xmlns:a16="http://schemas.microsoft.com/office/drawing/2014/main" id="{2FB37A7D-505E-5FFF-F9E2-CDB56C172AA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3" name="Freeform 315">
              <a:extLst>
                <a:ext uri="{FF2B5EF4-FFF2-40B4-BE49-F238E27FC236}">
                  <a16:creationId xmlns:a16="http://schemas.microsoft.com/office/drawing/2014/main" id="{64D1A2B1-791B-E484-56FB-A68F3D75463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4" name="Freeform 316">
              <a:extLst>
                <a:ext uri="{FF2B5EF4-FFF2-40B4-BE49-F238E27FC236}">
                  <a16:creationId xmlns:a16="http://schemas.microsoft.com/office/drawing/2014/main" id="{EDE3E77D-F66B-0547-EDB9-3DEC9FB96C6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5" name="Freeform 317">
              <a:extLst>
                <a:ext uri="{FF2B5EF4-FFF2-40B4-BE49-F238E27FC236}">
                  <a16:creationId xmlns:a16="http://schemas.microsoft.com/office/drawing/2014/main" id="{6002331A-D819-67A9-1ED7-C6A0E4D4840A}"/>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6" name="Freeform 318">
              <a:extLst>
                <a:ext uri="{FF2B5EF4-FFF2-40B4-BE49-F238E27FC236}">
                  <a16:creationId xmlns:a16="http://schemas.microsoft.com/office/drawing/2014/main" id="{21F85BE9-2E4B-4E25-A8FF-B03CEF574E3F}"/>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7" name="Freeform 319">
              <a:extLst>
                <a:ext uri="{FF2B5EF4-FFF2-40B4-BE49-F238E27FC236}">
                  <a16:creationId xmlns:a16="http://schemas.microsoft.com/office/drawing/2014/main" id="{DB3AB55B-AA65-7158-F87C-A2976AA23CCC}"/>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8" name="Freeform 320">
              <a:extLst>
                <a:ext uri="{FF2B5EF4-FFF2-40B4-BE49-F238E27FC236}">
                  <a16:creationId xmlns:a16="http://schemas.microsoft.com/office/drawing/2014/main" id="{F828506E-75F0-EAB0-F0D5-1F42E3F2FCD7}"/>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9" name="Freeform 321">
              <a:extLst>
                <a:ext uri="{FF2B5EF4-FFF2-40B4-BE49-F238E27FC236}">
                  <a16:creationId xmlns:a16="http://schemas.microsoft.com/office/drawing/2014/main" id="{FF03764F-C509-DCF1-0162-E8A1C3AE3A48}"/>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0" name="Freeform 322">
              <a:extLst>
                <a:ext uri="{FF2B5EF4-FFF2-40B4-BE49-F238E27FC236}">
                  <a16:creationId xmlns:a16="http://schemas.microsoft.com/office/drawing/2014/main" id="{E0FEDD66-4B30-50BB-46B3-9ADC40035F1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1" name="Freeform 323">
              <a:extLst>
                <a:ext uri="{FF2B5EF4-FFF2-40B4-BE49-F238E27FC236}">
                  <a16:creationId xmlns:a16="http://schemas.microsoft.com/office/drawing/2014/main" id="{00018C29-D38D-851D-2C9A-A640E8E6D03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2" name="Freeform 5">
              <a:extLst>
                <a:ext uri="{FF2B5EF4-FFF2-40B4-BE49-F238E27FC236}">
                  <a16:creationId xmlns:a16="http://schemas.microsoft.com/office/drawing/2014/main" id="{34206FB0-ACFA-8EF4-9BB2-186DB1B0921C}"/>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3" name="Freeform 6">
              <a:extLst>
                <a:ext uri="{FF2B5EF4-FFF2-40B4-BE49-F238E27FC236}">
                  <a16:creationId xmlns:a16="http://schemas.microsoft.com/office/drawing/2014/main" id="{7AAE4AAB-3D31-C042-154C-86DA262A6C31}"/>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4" name="Freeform 7">
              <a:extLst>
                <a:ext uri="{FF2B5EF4-FFF2-40B4-BE49-F238E27FC236}">
                  <a16:creationId xmlns:a16="http://schemas.microsoft.com/office/drawing/2014/main" id="{984AB9C5-5351-CE00-2B9A-0F98FD25ABFC}"/>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5" name="Freeform 8">
              <a:extLst>
                <a:ext uri="{FF2B5EF4-FFF2-40B4-BE49-F238E27FC236}">
                  <a16:creationId xmlns:a16="http://schemas.microsoft.com/office/drawing/2014/main" id="{99B16864-8D87-5DC6-B1A3-305AE56D7226}"/>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6" name="Freeform 9">
              <a:extLst>
                <a:ext uri="{FF2B5EF4-FFF2-40B4-BE49-F238E27FC236}">
                  <a16:creationId xmlns:a16="http://schemas.microsoft.com/office/drawing/2014/main" id="{53519BD7-74B7-737F-895F-D2F1C58B9154}"/>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7" name="Freeform 10">
              <a:extLst>
                <a:ext uri="{FF2B5EF4-FFF2-40B4-BE49-F238E27FC236}">
                  <a16:creationId xmlns:a16="http://schemas.microsoft.com/office/drawing/2014/main" id="{C898AB35-1014-1FAE-9921-DC9CBE08F281}"/>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8" name="Freeform 11">
              <a:extLst>
                <a:ext uri="{FF2B5EF4-FFF2-40B4-BE49-F238E27FC236}">
                  <a16:creationId xmlns:a16="http://schemas.microsoft.com/office/drawing/2014/main" id="{82D0C9D6-E3D9-57A0-9EFB-2E92E501A9E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9" name="Freeform 12">
              <a:extLst>
                <a:ext uri="{FF2B5EF4-FFF2-40B4-BE49-F238E27FC236}">
                  <a16:creationId xmlns:a16="http://schemas.microsoft.com/office/drawing/2014/main" id="{4804522E-7BF4-AAE8-87CF-5F3C00B68A3D}"/>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0" name="Freeform 13">
              <a:extLst>
                <a:ext uri="{FF2B5EF4-FFF2-40B4-BE49-F238E27FC236}">
                  <a16:creationId xmlns:a16="http://schemas.microsoft.com/office/drawing/2014/main" id="{F7DC576C-1596-4BF9-7840-7CEFCCE0A691}"/>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1" name="Freeform 14">
              <a:extLst>
                <a:ext uri="{FF2B5EF4-FFF2-40B4-BE49-F238E27FC236}">
                  <a16:creationId xmlns:a16="http://schemas.microsoft.com/office/drawing/2014/main" id="{5B3B434E-7E2E-CBD8-7C01-AC86D41941BF}"/>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2" name="Freeform 15">
              <a:extLst>
                <a:ext uri="{FF2B5EF4-FFF2-40B4-BE49-F238E27FC236}">
                  <a16:creationId xmlns:a16="http://schemas.microsoft.com/office/drawing/2014/main" id="{14EFFE87-D0E6-5483-2017-75D828571C1B}"/>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3" name="Freeform 16">
              <a:extLst>
                <a:ext uri="{FF2B5EF4-FFF2-40B4-BE49-F238E27FC236}">
                  <a16:creationId xmlns:a16="http://schemas.microsoft.com/office/drawing/2014/main" id="{5139B394-6380-670B-A03A-00CAF643A534}"/>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4" name="Freeform 17">
              <a:extLst>
                <a:ext uri="{FF2B5EF4-FFF2-40B4-BE49-F238E27FC236}">
                  <a16:creationId xmlns:a16="http://schemas.microsoft.com/office/drawing/2014/main" id="{8A854C1F-815A-67C1-2D31-833AA43EE4B1}"/>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5" name="Freeform 18">
              <a:extLst>
                <a:ext uri="{FF2B5EF4-FFF2-40B4-BE49-F238E27FC236}">
                  <a16:creationId xmlns:a16="http://schemas.microsoft.com/office/drawing/2014/main" id="{5BAE85D3-F09C-329F-BC5C-0CE34A5F2042}"/>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6" name="Freeform 19">
              <a:extLst>
                <a:ext uri="{FF2B5EF4-FFF2-40B4-BE49-F238E27FC236}">
                  <a16:creationId xmlns:a16="http://schemas.microsoft.com/office/drawing/2014/main" id="{363EF93F-C517-03F6-F2CF-951019A28290}"/>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7" name="Freeform 20">
              <a:extLst>
                <a:ext uri="{FF2B5EF4-FFF2-40B4-BE49-F238E27FC236}">
                  <a16:creationId xmlns:a16="http://schemas.microsoft.com/office/drawing/2014/main" id="{87C2515E-42AE-98AB-B32A-7C549A71F1EE}"/>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8" name="Freeform 23">
              <a:extLst>
                <a:ext uri="{FF2B5EF4-FFF2-40B4-BE49-F238E27FC236}">
                  <a16:creationId xmlns:a16="http://schemas.microsoft.com/office/drawing/2014/main" id="{970561EC-2E0D-A20B-A24B-D2E3187CA0C2}"/>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9" name="Freeform 24">
              <a:extLst>
                <a:ext uri="{FF2B5EF4-FFF2-40B4-BE49-F238E27FC236}">
                  <a16:creationId xmlns:a16="http://schemas.microsoft.com/office/drawing/2014/main" id="{9338B86A-9F55-C12B-6D38-42921E9BCC0F}"/>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0" name="Freeform 30">
              <a:extLst>
                <a:ext uri="{FF2B5EF4-FFF2-40B4-BE49-F238E27FC236}">
                  <a16:creationId xmlns:a16="http://schemas.microsoft.com/office/drawing/2014/main" id="{899D37A7-BF53-90EE-75A0-05E32C95369D}"/>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1" name="Freeform 31">
              <a:extLst>
                <a:ext uri="{FF2B5EF4-FFF2-40B4-BE49-F238E27FC236}">
                  <a16:creationId xmlns:a16="http://schemas.microsoft.com/office/drawing/2014/main" id="{781BEA68-F5D6-9516-46AE-688910E4A03E}"/>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2" name="Freeform 32">
              <a:extLst>
                <a:ext uri="{FF2B5EF4-FFF2-40B4-BE49-F238E27FC236}">
                  <a16:creationId xmlns:a16="http://schemas.microsoft.com/office/drawing/2014/main" id="{FB15FC02-E9D7-BB20-B98D-335CF98D0903}"/>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3" name="Freeform 33">
              <a:extLst>
                <a:ext uri="{FF2B5EF4-FFF2-40B4-BE49-F238E27FC236}">
                  <a16:creationId xmlns:a16="http://schemas.microsoft.com/office/drawing/2014/main" id="{DD49406B-C02F-8314-3AAF-78290CC18B53}"/>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4" name="Freeform 34">
              <a:extLst>
                <a:ext uri="{FF2B5EF4-FFF2-40B4-BE49-F238E27FC236}">
                  <a16:creationId xmlns:a16="http://schemas.microsoft.com/office/drawing/2014/main" id="{A7D1AF29-39AB-FC63-6E92-CBC5DF09474D}"/>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5" name="Freeform 35">
              <a:extLst>
                <a:ext uri="{FF2B5EF4-FFF2-40B4-BE49-F238E27FC236}">
                  <a16:creationId xmlns:a16="http://schemas.microsoft.com/office/drawing/2014/main" id="{4733FAF6-0C7C-81C5-2058-2CD1BEBEA201}"/>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6" name="Freeform 36">
              <a:extLst>
                <a:ext uri="{FF2B5EF4-FFF2-40B4-BE49-F238E27FC236}">
                  <a16:creationId xmlns:a16="http://schemas.microsoft.com/office/drawing/2014/main" id="{8C08CDE8-3374-D19F-976F-555736F1AB80}"/>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7" name="Freeform 37">
              <a:extLst>
                <a:ext uri="{FF2B5EF4-FFF2-40B4-BE49-F238E27FC236}">
                  <a16:creationId xmlns:a16="http://schemas.microsoft.com/office/drawing/2014/main" id="{978FC2F2-8740-3100-D5F4-60F08A20B173}"/>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78" name="Group 59">
              <a:extLst>
                <a:ext uri="{FF2B5EF4-FFF2-40B4-BE49-F238E27FC236}">
                  <a16:creationId xmlns:a16="http://schemas.microsoft.com/office/drawing/2014/main" id="{B5CEB81C-B402-FADE-F287-333123C08CBA}"/>
                </a:ext>
              </a:extLst>
            </p:cNvPr>
            <p:cNvGrpSpPr/>
            <p:nvPr/>
          </p:nvGrpSpPr>
          <p:grpSpPr>
            <a:xfrm>
              <a:off x="4362749" y="2778679"/>
              <a:ext cx="883652" cy="365763"/>
              <a:chOff x="4196096" y="2578593"/>
              <a:chExt cx="720518" cy="298238"/>
            </a:xfrm>
            <a:grpFill/>
            <a:effectLst/>
          </p:grpSpPr>
          <p:sp>
            <p:nvSpPr>
              <p:cNvPr id="261" name="Freeform 5">
                <a:extLst>
                  <a:ext uri="{FF2B5EF4-FFF2-40B4-BE49-F238E27FC236}">
                    <a16:creationId xmlns:a16="http://schemas.microsoft.com/office/drawing/2014/main" id="{B998EFA1-86EB-BBA5-D3CB-CBF87E9CFC03}"/>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2" name="Freeform 55">
                <a:extLst>
                  <a:ext uri="{FF2B5EF4-FFF2-40B4-BE49-F238E27FC236}">
                    <a16:creationId xmlns:a16="http://schemas.microsoft.com/office/drawing/2014/main" id="{E676D59E-CFA1-CEC7-B9AF-533DFBF6327E}"/>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3" name="Freeform 56">
                <a:extLst>
                  <a:ext uri="{FF2B5EF4-FFF2-40B4-BE49-F238E27FC236}">
                    <a16:creationId xmlns:a16="http://schemas.microsoft.com/office/drawing/2014/main" id="{E83229DC-11DA-7E10-5B01-725DA0F1C1E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4" name="Freeform 57">
                <a:extLst>
                  <a:ext uri="{FF2B5EF4-FFF2-40B4-BE49-F238E27FC236}">
                    <a16:creationId xmlns:a16="http://schemas.microsoft.com/office/drawing/2014/main" id="{F8EFF5C6-2B9F-616C-FDBD-A997E802A95C}"/>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5" name="Freeform 58">
                <a:extLst>
                  <a:ext uri="{FF2B5EF4-FFF2-40B4-BE49-F238E27FC236}">
                    <a16:creationId xmlns:a16="http://schemas.microsoft.com/office/drawing/2014/main" id="{593623BE-56CA-69BF-FBF4-9D41CC5C8531}"/>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6" name="Freeform 59">
                <a:extLst>
                  <a:ext uri="{FF2B5EF4-FFF2-40B4-BE49-F238E27FC236}">
                    <a16:creationId xmlns:a16="http://schemas.microsoft.com/office/drawing/2014/main" id="{340EF890-6159-FE5F-D7FB-1C2A3A2B29D4}"/>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7" name="Freeform 60">
                <a:extLst>
                  <a:ext uri="{FF2B5EF4-FFF2-40B4-BE49-F238E27FC236}">
                    <a16:creationId xmlns:a16="http://schemas.microsoft.com/office/drawing/2014/main" id="{AF725A3C-4190-B852-589E-B827E52BE7C3}"/>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8" name="Freeform 61">
                <a:extLst>
                  <a:ext uri="{FF2B5EF4-FFF2-40B4-BE49-F238E27FC236}">
                    <a16:creationId xmlns:a16="http://schemas.microsoft.com/office/drawing/2014/main" id="{9A1D5999-A38D-93CF-DD3C-246E499C2E6F}"/>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9" name="Freeform 62">
                <a:extLst>
                  <a:ext uri="{FF2B5EF4-FFF2-40B4-BE49-F238E27FC236}">
                    <a16:creationId xmlns:a16="http://schemas.microsoft.com/office/drawing/2014/main" id="{B4D03E62-FBA7-A0BE-DF2E-00FE0CA5241D}"/>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0" name="Freeform 63">
                <a:extLst>
                  <a:ext uri="{FF2B5EF4-FFF2-40B4-BE49-F238E27FC236}">
                    <a16:creationId xmlns:a16="http://schemas.microsoft.com/office/drawing/2014/main" id="{C39E369A-0721-A6B0-AD69-5AC07C830D96}"/>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1" name="Freeform 64">
                <a:extLst>
                  <a:ext uri="{FF2B5EF4-FFF2-40B4-BE49-F238E27FC236}">
                    <a16:creationId xmlns:a16="http://schemas.microsoft.com/office/drawing/2014/main" id="{408E57EB-F834-76B5-97FA-A02D1B11A1CC}"/>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2" name="Freeform 65">
                <a:extLst>
                  <a:ext uri="{FF2B5EF4-FFF2-40B4-BE49-F238E27FC236}">
                    <a16:creationId xmlns:a16="http://schemas.microsoft.com/office/drawing/2014/main" id="{6BE2794D-6A25-B81A-5E1F-51850198254F}"/>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3" name="Freeform 66">
                <a:extLst>
                  <a:ext uri="{FF2B5EF4-FFF2-40B4-BE49-F238E27FC236}">
                    <a16:creationId xmlns:a16="http://schemas.microsoft.com/office/drawing/2014/main" id="{E7A69911-14DC-93CF-565A-B8AB8008512B}"/>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4" name="Freeform 120">
                <a:extLst>
                  <a:ext uri="{FF2B5EF4-FFF2-40B4-BE49-F238E27FC236}">
                    <a16:creationId xmlns:a16="http://schemas.microsoft.com/office/drawing/2014/main" id="{9F53B700-9811-CBBF-6BCD-16D21E9861F4}"/>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5" name="Freeform 134">
                <a:extLst>
                  <a:ext uri="{FF2B5EF4-FFF2-40B4-BE49-F238E27FC236}">
                    <a16:creationId xmlns:a16="http://schemas.microsoft.com/office/drawing/2014/main" id="{F4E0C694-DF1B-AC63-05D2-FA3B475F45CA}"/>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6" name="Freeform 135">
                <a:extLst>
                  <a:ext uri="{FF2B5EF4-FFF2-40B4-BE49-F238E27FC236}">
                    <a16:creationId xmlns:a16="http://schemas.microsoft.com/office/drawing/2014/main" id="{8C623031-E4F8-7818-6503-C78FC57A0DC2}"/>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7" name="Freeform 136">
                <a:extLst>
                  <a:ext uri="{FF2B5EF4-FFF2-40B4-BE49-F238E27FC236}">
                    <a16:creationId xmlns:a16="http://schemas.microsoft.com/office/drawing/2014/main" id="{C6D80400-A6DA-666F-E17D-65E2DC90F775}"/>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8" name="Freeform 137">
                <a:extLst>
                  <a:ext uri="{FF2B5EF4-FFF2-40B4-BE49-F238E27FC236}">
                    <a16:creationId xmlns:a16="http://schemas.microsoft.com/office/drawing/2014/main" id="{B7659D4F-5C09-70E6-8672-8E3F150437E9}"/>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9" name="Freeform 138">
                <a:extLst>
                  <a:ext uri="{FF2B5EF4-FFF2-40B4-BE49-F238E27FC236}">
                    <a16:creationId xmlns:a16="http://schemas.microsoft.com/office/drawing/2014/main" id="{36412214-D1A7-2DEE-C149-DC3D856F994B}"/>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0" name="Freeform 139">
                <a:extLst>
                  <a:ext uri="{FF2B5EF4-FFF2-40B4-BE49-F238E27FC236}">
                    <a16:creationId xmlns:a16="http://schemas.microsoft.com/office/drawing/2014/main" id="{80CC3077-0BC6-C975-DCD2-627566521279}"/>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79" name="Freeform 38">
              <a:extLst>
                <a:ext uri="{FF2B5EF4-FFF2-40B4-BE49-F238E27FC236}">
                  <a16:creationId xmlns:a16="http://schemas.microsoft.com/office/drawing/2014/main" id="{FEB50121-F04C-2139-48C5-5D47439A3600}"/>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0" name="Freeform 39">
              <a:extLst>
                <a:ext uri="{FF2B5EF4-FFF2-40B4-BE49-F238E27FC236}">
                  <a16:creationId xmlns:a16="http://schemas.microsoft.com/office/drawing/2014/main" id="{4929CF86-45BE-C687-9E06-5F99DB879D23}"/>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1" name="Freeform 40">
              <a:extLst>
                <a:ext uri="{FF2B5EF4-FFF2-40B4-BE49-F238E27FC236}">
                  <a16:creationId xmlns:a16="http://schemas.microsoft.com/office/drawing/2014/main" id="{1743205B-59F0-6E17-C156-3141B9D345A1}"/>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2" name="Freeform 41">
              <a:extLst>
                <a:ext uri="{FF2B5EF4-FFF2-40B4-BE49-F238E27FC236}">
                  <a16:creationId xmlns:a16="http://schemas.microsoft.com/office/drawing/2014/main" id="{F4A9EBD0-C6A6-D155-83DE-0284E32B97D5}"/>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3" name="Freeform 42">
              <a:extLst>
                <a:ext uri="{FF2B5EF4-FFF2-40B4-BE49-F238E27FC236}">
                  <a16:creationId xmlns:a16="http://schemas.microsoft.com/office/drawing/2014/main" id="{62EE24D5-4AB6-EE4F-9376-A4F97756D88A}"/>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4" name="Freeform 46">
              <a:extLst>
                <a:ext uri="{FF2B5EF4-FFF2-40B4-BE49-F238E27FC236}">
                  <a16:creationId xmlns:a16="http://schemas.microsoft.com/office/drawing/2014/main" id="{61D27DC1-B81A-310F-47D3-D9A551E06EA5}"/>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5" name="Freeform 47">
              <a:extLst>
                <a:ext uri="{FF2B5EF4-FFF2-40B4-BE49-F238E27FC236}">
                  <a16:creationId xmlns:a16="http://schemas.microsoft.com/office/drawing/2014/main" id="{1D1C79CF-55BE-3D1E-19DC-0C7196613670}"/>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6" name="Freeform 48">
              <a:extLst>
                <a:ext uri="{FF2B5EF4-FFF2-40B4-BE49-F238E27FC236}">
                  <a16:creationId xmlns:a16="http://schemas.microsoft.com/office/drawing/2014/main" id="{4A628565-AA9C-2779-1F34-AB28042AB2B5}"/>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7" name="Freeform 49">
              <a:extLst>
                <a:ext uri="{FF2B5EF4-FFF2-40B4-BE49-F238E27FC236}">
                  <a16:creationId xmlns:a16="http://schemas.microsoft.com/office/drawing/2014/main" id="{BE60B55D-C683-E264-744C-A6A9043BBCA7}"/>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8" name="Freeform 50">
              <a:extLst>
                <a:ext uri="{FF2B5EF4-FFF2-40B4-BE49-F238E27FC236}">
                  <a16:creationId xmlns:a16="http://schemas.microsoft.com/office/drawing/2014/main" id="{A700F5FC-E625-BED0-DF98-CA1CC5457FCC}"/>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9" name="Freeform 72">
              <a:extLst>
                <a:ext uri="{FF2B5EF4-FFF2-40B4-BE49-F238E27FC236}">
                  <a16:creationId xmlns:a16="http://schemas.microsoft.com/office/drawing/2014/main" id="{3D549AE9-2FA6-11DD-ECDD-B419F0AFB9E0}"/>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0" name="Freeform 73">
              <a:extLst>
                <a:ext uri="{FF2B5EF4-FFF2-40B4-BE49-F238E27FC236}">
                  <a16:creationId xmlns:a16="http://schemas.microsoft.com/office/drawing/2014/main" id="{0EEBCB00-18DC-69B9-0B22-46FDB0D4C9A5}"/>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1" name="Freeform 74">
              <a:extLst>
                <a:ext uri="{FF2B5EF4-FFF2-40B4-BE49-F238E27FC236}">
                  <a16:creationId xmlns:a16="http://schemas.microsoft.com/office/drawing/2014/main" id="{7645562B-870A-A6BC-F192-AE6C1629B5C3}"/>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2" name="Freeform 75">
              <a:extLst>
                <a:ext uri="{FF2B5EF4-FFF2-40B4-BE49-F238E27FC236}">
                  <a16:creationId xmlns:a16="http://schemas.microsoft.com/office/drawing/2014/main" id="{BC9F7DB4-12EB-EDA4-F559-5BF30D5D319E}"/>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3" name="Freeform 76">
              <a:extLst>
                <a:ext uri="{FF2B5EF4-FFF2-40B4-BE49-F238E27FC236}">
                  <a16:creationId xmlns:a16="http://schemas.microsoft.com/office/drawing/2014/main" id="{1D54CB84-C609-58D9-F650-DA8C342CB702}"/>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4" name="Freeform 80">
              <a:extLst>
                <a:ext uri="{FF2B5EF4-FFF2-40B4-BE49-F238E27FC236}">
                  <a16:creationId xmlns:a16="http://schemas.microsoft.com/office/drawing/2014/main" id="{0C7CCBB6-E1C2-10D1-E92A-321CCE7D272A}"/>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5" name="Freeform 88">
              <a:extLst>
                <a:ext uri="{FF2B5EF4-FFF2-40B4-BE49-F238E27FC236}">
                  <a16:creationId xmlns:a16="http://schemas.microsoft.com/office/drawing/2014/main" id="{AF686936-D02B-C666-77D8-4DF71E61B80E}"/>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6" name="Freeform 89">
              <a:extLst>
                <a:ext uri="{FF2B5EF4-FFF2-40B4-BE49-F238E27FC236}">
                  <a16:creationId xmlns:a16="http://schemas.microsoft.com/office/drawing/2014/main" id="{4427A6F9-9946-59CF-9070-2B03F0332AD9}"/>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7" name="Freeform 90">
              <a:extLst>
                <a:ext uri="{FF2B5EF4-FFF2-40B4-BE49-F238E27FC236}">
                  <a16:creationId xmlns:a16="http://schemas.microsoft.com/office/drawing/2014/main" id="{74CB32E3-C8C3-C5DA-C77F-48BAA6900216}"/>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8" name="Freeform 92">
              <a:extLst>
                <a:ext uri="{FF2B5EF4-FFF2-40B4-BE49-F238E27FC236}">
                  <a16:creationId xmlns:a16="http://schemas.microsoft.com/office/drawing/2014/main" id="{35AEA8C7-42BA-71E9-9686-EFF4A53E8B41}"/>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9" name="Freeform 93">
              <a:extLst>
                <a:ext uri="{FF2B5EF4-FFF2-40B4-BE49-F238E27FC236}">
                  <a16:creationId xmlns:a16="http://schemas.microsoft.com/office/drawing/2014/main" id="{02BDC5FD-9310-A805-21D8-D3C8B3CD7D92}"/>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0" name="Group 48">
              <a:extLst>
                <a:ext uri="{FF2B5EF4-FFF2-40B4-BE49-F238E27FC236}">
                  <a16:creationId xmlns:a16="http://schemas.microsoft.com/office/drawing/2014/main" id="{1407515E-ACC2-AADD-BEBB-76DD118A88A0}"/>
                </a:ext>
              </a:extLst>
            </p:cNvPr>
            <p:cNvGrpSpPr/>
            <p:nvPr/>
          </p:nvGrpSpPr>
          <p:grpSpPr>
            <a:xfrm>
              <a:off x="3638154" y="1707058"/>
              <a:ext cx="764653" cy="644897"/>
              <a:chOff x="3605271" y="1704808"/>
              <a:chExt cx="623488" cy="525840"/>
            </a:xfrm>
            <a:grpFill/>
            <a:effectLst/>
          </p:grpSpPr>
          <p:sp>
            <p:nvSpPr>
              <p:cNvPr id="257" name="Freeform 79">
                <a:extLst>
                  <a:ext uri="{FF2B5EF4-FFF2-40B4-BE49-F238E27FC236}">
                    <a16:creationId xmlns:a16="http://schemas.microsoft.com/office/drawing/2014/main" id="{287BCA74-669E-7536-631A-DC11BD757844}"/>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8" name="Freeform 82">
                <a:extLst>
                  <a:ext uri="{FF2B5EF4-FFF2-40B4-BE49-F238E27FC236}">
                    <a16:creationId xmlns:a16="http://schemas.microsoft.com/office/drawing/2014/main" id="{FF0D448F-2300-45C2-1EF4-35B77B56BD0E}"/>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9" name="Freeform 91">
                <a:extLst>
                  <a:ext uri="{FF2B5EF4-FFF2-40B4-BE49-F238E27FC236}">
                    <a16:creationId xmlns:a16="http://schemas.microsoft.com/office/drawing/2014/main" id="{F0FABE4C-A6B1-FC68-D494-DF2A4D975FA7}"/>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0" name="Freeform 96">
                <a:extLst>
                  <a:ext uri="{FF2B5EF4-FFF2-40B4-BE49-F238E27FC236}">
                    <a16:creationId xmlns:a16="http://schemas.microsoft.com/office/drawing/2014/main" id="{D986BAC1-3453-49CE-653A-9B29E11FF2F0}"/>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1" name="Freeform 126">
              <a:extLst>
                <a:ext uri="{FF2B5EF4-FFF2-40B4-BE49-F238E27FC236}">
                  <a16:creationId xmlns:a16="http://schemas.microsoft.com/office/drawing/2014/main" id="{D9A59236-CFDE-8D7E-667B-E723610190F8}"/>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2" name="Freeform 130">
              <a:extLst>
                <a:ext uri="{FF2B5EF4-FFF2-40B4-BE49-F238E27FC236}">
                  <a16:creationId xmlns:a16="http://schemas.microsoft.com/office/drawing/2014/main" id="{81B6FA03-8F00-3B9E-2A41-626F01F7A8C4}"/>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3" name="Freeform 133">
              <a:extLst>
                <a:ext uri="{FF2B5EF4-FFF2-40B4-BE49-F238E27FC236}">
                  <a16:creationId xmlns:a16="http://schemas.microsoft.com/office/drawing/2014/main" id="{C3A3E9AC-406E-1662-454D-3017D7E30AE6}"/>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4" name="Group 60">
              <a:extLst>
                <a:ext uri="{FF2B5EF4-FFF2-40B4-BE49-F238E27FC236}">
                  <a16:creationId xmlns:a16="http://schemas.microsoft.com/office/drawing/2014/main" id="{BEB54413-827F-53EF-B319-329B6566E823}"/>
                </a:ext>
              </a:extLst>
            </p:cNvPr>
            <p:cNvGrpSpPr/>
            <p:nvPr/>
          </p:nvGrpSpPr>
          <p:grpSpPr>
            <a:xfrm>
              <a:off x="4745664" y="2431098"/>
              <a:ext cx="453608" cy="201063"/>
              <a:chOff x="4508320" y="2295180"/>
              <a:chExt cx="369866" cy="163944"/>
            </a:xfrm>
            <a:grpFill/>
            <a:effectLst/>
          </p:grpSpPr>
          <p:sp>
            <p:nvSpPr>
              <p:cNvPr id="250" name="Freeform 127">
                <a:extLst>
                  <a:ext uri="{FF2B5EF4-FFF2-40B4-BE49-F238E27FC236}">
                    <a16:creationId xmlns:a16="http://schemas.microsoft.com/office/drawing/2014/main" id="{E8A30182-6728-4BA4-D73A-1A2995D37A5C}"/>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1" name="Freeform 128">
                <a:extLst>
                  <a:ext uri="{FF2B5EF4-FFF2-40B4-BE49-F238E27FC236}">
                    <a16:creationId xmlns:a16="http://schemas.microsoft.com/office/drawing/2014/main" id="{D40BC103-FF44-7820-3346-AFB926EC8DA1}"/>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2" name="Freeform 129">
                <a:extLst>
                  <a:ext uri="{FF2B5EF4-FFF2-40B4-BE49-F238E27FC236}">
                    <a16:creationId xmlns:a16="http://schemas.microsoft.com/office/drawing/2014/main" id="{706BBFBC-40CC-B4F3-DB05-C53EA5E6D44D}"/>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3" name="Freeform 140">
                <a:extLst>
                  <a:ext uri="{FF2B5EF4-FFF2-40B4-BE49-F238E27FC236}">
                    <a16:creationId xmlns:a16="http://schemas.microsoft.com/office/drawing/2014/main" id="{4CE526D0-8A8A-0AED-512F-7398B01A466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4" name="Freeform 141">
                <a:extLst>
                  <a:ext uri="{FF2B5EF4-FFF2-40B4-BE49-F238E27FC236}">
                    <a16:creationId xmlns:a16="http://schemas.microsoft.com/office/drawing/2014/main" id="{36096695-D59E-A864-7CB7-2B68F4BB464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5" name="Freeform 142">
                <a:extLst>
                  <a:ext uri="{FF2B5EF4-FFF2-40B4-BE49-F238E27FC236}">
                    <a16:creationId xmlns:a16="http://schemas.microsoft.com/office/drawing/2014/main" id="{8FD88497-20C4-57BA-DA16-3C140FEA4C09}"/>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6" name="Freeform 143">
                <a:extLst>
                  <a:ext uri="{FF2B5EF4-FFF2-40B4-BE49-F238E27FC236}">
                    <a16:creationId xmlns:a16="http://schemas.microsoft.com/office/drawing/2014/main" id="{415A173B-EA06-62D8-9074-5B57761C0C65}"/>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5" name="Freeform 145">
              <a:extLst>
                <a:ext uri="{FF2B5EF4-FFF2-40B4-BE49-F238E27FC236}">
                  <a16:creationId xmlns:a16="http://schemas.microsoft.com/office/drawing/2014/main" id="{70BFFB25-89E2-DC4E-FCF9-460B05EA4ABF}"/>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6" name="Freeform 146">
              <a:extLst>
                <a:ext uri="{FF2B5EF4-FFF2-40B4-BE49-F238E27FC236}">
                  <a16:creationId xmlns:a16="http://schemas.microsoft.com/office/drawing/2014/main" id="{D830DBF1-573D-CA08-4F8E-54DD97D01570}"/>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7" name="Freeform 148">
              <a:extLst>
                <a:ext uri="{FF2B5EF4-FFF2-40B4-BE49-F238E27FC236}">
                  <a16:creationId xmlns:a16="http://schemas.microsoft.com/office/drawing/2014/main" id="{636793FC-3CAC-C0F1-8991-C58A3B2F8880}"/>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8" name="Freeform 149">
              <a:extLst>
                <a:ext uri="{FF2B5EF4-FFF2-40B4-BE49-F238E27FC236}">
                  <a16:creationId xmlns:a16="http://schemas.microsoft.com/office/drawing/2014/main" id="{92B03C18-70DC-156B-9864-CB74D0DB6A17}"/>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9" name="Freeform 150">
              <a:extLst>
                <a:ext uri="{FF2B5EF4-FFF2-40B4-BE49-F238E27FC236}">
                  <a16:creationId xmlns:a16="http://schemas.microsoft.com/office/drawing/2014/main" id="{FAB638C1-714C-ABAE-C083-6075115325EF}"/>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0" name="Freeform 151">
              <a:extLst>
                <a:ext uri="{FF2B5EF4-FFF2-40B4-BE49-F238E27FC236}">
                  <a16:creationId xmlns:a16="http://schemas.microsoft.com/office/drawing/2014/main" id="{53AF9F69-8DA1-7BB1-3896-5280383CBA4F}"/>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1" name="Freeform 152">
              <a:extLst>
                <a:ext uri="{FF2B5EF4-FFF2-40B4-BE49-F238E27FC236}">
                  <a16:creationId xmlns:a16="http://schemas.microsoft.com/office/drawing/2014/main" id="{38155775-E9A4-D690-46B8-9142470D641A}"/>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2" name="Freeform 153">
              <a:extLst>
                <a:ext uri="{FF2B5EF4-FFF2-40B4-BE49-F238E27FC236}">
                  <a16:creationId xmlns:a16="http://schemas.microsoft.com/office/drawing/2014/main" id="{0E629141-3E81-EBCF-411F-D4A58D1C0D3C}"/>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3" name="Freeform 154">
              <a:extLst>
                <a:ext uri="{FF2B5EF4-FFF2-40B4-BE49-F238E27FC236}">
                  <a16:creationId xmlns:a16="http://schemas.microsoft.com/office/drawing/2014/main" id="{E3E77F27-3A80-2A9C-CAB0-931A71C97573}"/>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14" name="Group 71">
              <a:extLst>
                <a:ext uri="{FF2B5EF4-FFF2-40B4-BE49-F238E27FC236}">
                  <a16:creationId xmlns:a16="http://schemas.microsoft.com/office/drawing/2014/main" id="{AD3E61EA-9BED-0D84-41F8-9793E560CB59}"/>
                </a:ext>
              </a:extLst>
            </p:cNvPr>
            <p:cNvGrpSpPr/>
            <p:nvPr/>
          </p:nvGrpSpPr>
          <p:grpSpPr>
            <a:xfrm>
              <a:off x="5120332" y="2225757"/>
              <a:ext cx="133137" cy="276996"/>
              <a:chOff x="4813819" y="2127748"/>
              <a:chExt cx="108558" cy="225859"/>
            </a:xfrm>
            <a:grpFill/>
            <a:effectLst/>
          </p:grpSpPr>
          <p:sp>
            <p:nvSpPr>
              <p:cNvPr id="247" name="Freeform 131">
                <a:extLst>
                  <a:ext uri="{FF2B5EF4-FFF2-40B4-BE49-F238E27FC236}">
                    <a16:creationId xmlns:a16="http://schemas.microsoft.com/office/drawing/2014/main" id="{8E277A3E-3B2D-CEAD-8639-2B5E39BE368D}"/>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8" name="Freeform 324">
                <a:extLst>
                  <a:ext uri="{FF2B5EF4-FFF2-40B4-BE49-F238E27FC236}">
                    <a16:creationId xmlns:a16="http://schemas.microsoft.com/office/drawing/2014/main" id="{3E0B54C6-166C-E904-8F35-6D816278AE95}"/>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9" name="Freeform 325">
                <a:extLst>
                  <a:ext uri="{FF2B5EF4-FFF2-40B4-BE49-F238E27FC236}">
                    <a16:creationId xmlns:a16="http://schemas.microsoft.com/office/drawing/2014/main" id="{1A61201E-DBF0-7DF3-BDF6-68E79DBA5C70}"/>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5" name="Group 72">
              <a:extLst>
                <a:ext uri="{FF2B5EF4-FFF2-40B4-BE49-F238E27FC236}">
                  <a16:creationId xmlns:a16="http://schemas.microsoft.com/office/drawing/2014/main" id="{811D39F6-1ABB-BBA3-F557-DF1D29983F6D}"/>
                </a:ext>
              </a:extLst>
            </p:cNvPr>
            <p:cNvGrpSpPr/>
            <p:nvPr/>
          </p:nvGrpSpPr>
          <p:grpSpPr>
            <a:xfrm>
              <a:off x="4659655" y="1789410"/>
              <a:ext cx="752871" cy="509073"/>
              <a:chOff x="4438189" y="1771956"/>
              <a:chExt cx="613881" cy="415091"/>
            </a:xfrm>
            <a:grpFill/>
            <a:effectLst/>
          </p:grpSpPr>
          <p:sp>
            <p:nvSpPr>
              <p:cNvPr id="245" name="Freeform 326">
                <a:extLst>
                  <a:ext uri="{FF2B5EF4-FFF2-40B4-BE49-F238E27FC236}">
                    <a16:creationId xmlns:a16="http://schemas.microsoft.com/office/drawing/2014/main" id="{1F20DE5A-7860-9313-ABB2-342CFCDB0456}"/>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6" name="Freeform 329">
                <a:extLst>
                  <a:ext uri="{FF2B5EF4-FFF2-40B4-BE49-F238E27FC236}">
                    <a16:creationId xmlns:a16="http://schemas.microsoft.com/office/drawing/2014/main" id="{80F4C915-70B7-C763-FD19-8C9A89CCFBDD}"/>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6" name="Group 73">
              <a:extLst>
                <a:ext uri="{FF2B5EF4-FFF2-40B4-BE49-F238E27FC236}">
                  <a16:creationId xmlns:a16="http://schemas.microsoft.com/office/drawing/2014/main" id="{C9481800-A09D-4B5F-3E89-7836063196B4}"/>
                </a:ext>
              </a:extLst>
            </p:cNvPr>
            <p:cNvGrpSpPr/>
            <p:nvPr/>
          </p:nvGrpSpPr>
          <p:grpSpPr>
            <a:xfrm>
              <a:off x="5235796" y="1972291"/>
              <a:ext cx="349926" cy="173258"/>
              <a:chOff x="4907967" y="1921074"/>
              <a:chExt cx="285325" cy="141272"/>
            </a:xfrm>
            <a:grpFill/>
            <a:effectLst/>
          </p:grpSpPr>
          <p:sp>
            <p:nvSpPr>
              <p:cNvPr id="238" name="Freeform 144">
                <a:extLst>
                  <a:ext uri="{FF2B5EF4-FFF2-40B4-BE49-F238E27FC236}">
                    <a16:creationId xmlns:a16="http://schemas.microsoft.com/office/drawing/2014/main" id="{47007F23-FB83-C660-6825-49E40E7524B8}"/>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9" name="Freeform 330">
                <a:extLst>
                  <a:ext uri="{FF2B5EF4-FFF2-40B4-BE49-F238E27FC236}">
                    <a16:creationId xmlns:a16="http://schemas.microsoft.com/office/drawing/2014/main" id="{8FC1A62B-0A0D-EF23-E048-137603EF4C8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0" name="Freeform 331">
                <a:extLst>
                  <a:ext uri="{FF2B5EF4-FFF2-40B4-BE49-F238E27FC236}">
                    <a16:creationId xmlns:a16="http://schemas.microsoft.com/office/drawing/2014/main" id="{97E5A9DB-8875-D0DE-A831-86640BA8E1EB}"/>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1" name="Freeform 332">
                <a:extLst>
                  <a:ext uri="{FF2B5EF4-FFF2-40B4-BE49-F238E27FC236}">
                    <a16:creationId xmlns:a16="http://schemas.microsoft.com/office/drawing/2014/main" id="{06D3A769-D4FA-CCE1-46AA-9B68AE97D5D8}"/>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2" name="Freeform 333">
                <a:extLst>
                  <a:ext uri="{FF2B5EF4-FFF2-40B4-BE49-F238E27FC236}">
                    <a16:creationId xmlns:a16="http://schemas.microsoft.com/office/drawing/2014/main" id="{2ED028B5-E998-7351-0290-B71356C4E4E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3" name="Freeform 334">
                <a:extLst>
                  <a:ext uri="{FF2B5EF4-FFF2-40B4-BE49-F238E27FC236}">
                    <a16:creationId xmlns:a16="http://schemas.microsoft.com/office/drawing/2014/main" id="{1684B434-14E4-B54D-1856-502FF34874B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4" name="Freeform 335">
                <a:extLst>
                  <a:ext uri="{FF2B5EF4-FFF2-40B4-BE49-F238E27FC236}">
                    <a16:creationId xmlns:a16="http://schemas.microsoft.com/office/drawing/2014/main" id="{3E97C7EB-1061-EB9E-30F1-6254E72DE700}"/>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7" name="Group 74">
              <a:extLst>
                <a:ext uri="{FF2B5EF4-FFF2-40B4-BE49-F238E27FC236}">
                  <a16:creationId xmlns:a16="http://schemas.microsoft.com/office/drawing/2014/main" id="{775A5B21-0112-7E05-B7F3-A3EC21D27513}"/>
                </a:ext>
              </a:extLst>
            </p:cNvPr>
            <p:cNvGrpSpPr/>
            <p:nvPr/>
          </p:nvGrpSpPr>
          <p:grpSpPr>
            <a:xfrm>
              <a:off x="5346548" y="1421506"/>
              <a:ext cx="393519" cy="527254"/>
              <a:chOff x="4998272" y="1471973"/>
              <a:chExt cx="320870" cy="429916"/>
            </a:xfrm>
            <a:grpFill/>
            <a:effectLst/>
          </p:grpSpPr>
          <p:sp>
            <p:nvSpPr>
              <p:cNvPr id="233" name="Freeform 147">
                <a:extLst>
                  <a:ext uri="{FF2B5EF4-FFF2-40B4-BE49-F238E27FC236}">
                    <a16:creationId xmlns:a16="http://schemas.microsoft.com/office/drawing/2014/main" id="{595384FF-BD78-233D-2C57-65358F3C221A}"/>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4" name="Freeform 336">
                <a:extLst>
                  <a:ext uri="{FF2B5EF4-FFF2-40B4-BE49-F238E27FC236}">
                    <a16:creationId xmlns:a16="http://schemas.microsoft.com/office/drawing/2014/main" id="{3B0733ED-571C-661B-7D21-D8F23BDB3485}"/>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5" name="Freeform 337">
                <a:extLst>
                  <a:ext uri="{FF2B5EF4-FFF2-40B4-BE49-F238E27FC236}">
                    <a16:creationId xmlns:a16="http://schemas.microsoft.com/office/drawing/2014/main" id="{77D29592-F06F-43F8-774F-2CD4A1DB005F}"/>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6" name="Freeform 338">
                <a:extLst>
                  <a:ext uri="{FF2B5EF4-FFF2-40B4-BE49-F238E27FC236}">
                    <a16:creationId xmlns:a16="http://schemas.microsoft.com/office/drawing/2014/main" id="{21C2E929-98D8-CDB4-947E-DCCB820D8A29}"/>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7" name="Freeform 339">
                <a:extLst>
                  <a:ext uri="{FF2B5EF4-FFF2-40B4-BE49-F238E27FC236}">
                    <a16:creationId xmlns:a16="http://schemas.microsoft.com/office/drawing/2014/main" id="{40432E2B-74C5-9D0C-BD42-4F584F06C63B}"/>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18" name="Freeform 21">
              <a:extLst>
                <a:ext uri="{FF2B5EF4-FFF2-40B4-BE49-F238E27FC236}">
                  <a16:creationId xmlns:a16="http://schemas.microsoft.com/office/drawing/2014/main" id="{F29932C5-91B7-8CBA-DC2E-023E831D7E5F}"/>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9" name="Freeform 22">
              <a:extLst>
                <a:ext uri="{FF2B5EF4-FFF2-40B4-BE49-F238E27FC236}">
                  <a16:creationId xmlns:a16="http://schemas.microsoft.com/office/drawing/2014/main" id="{8E5ADD5F-F4D5-2290-3970-91C54EE2E82D}"/>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0" name="Freeform 25">
              <a:extLst>
                <a:ext uri="{FF2B5EF4-FFF2-40B4-BE49-F238E27FC236}">
                  <a16:creationId xmlns:a16="http://schemas.microsoft.com/office/drawing/2014/main" id="{E7D5DD01-EC13-2120-AFC4-C72DCE0D0EFA}"/>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1" name="Freeform 26">
              <a:extLst>
                <a:ext uri="{FF2B5EF4-FFF2-40B4-BE49-F238E27FC236}">
                  <a16:creationId xmlns:a16="http://schemas.microsoft.com/office/drawing/2014/main" id="{8A3D6622-9762-6624-DD79-6994AF9F7C3D}"/>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2" name="Freeform 27">
              <a:extLst>
                <a:ext uri="{FF2B5EF4-FFF2-40B4-BE49-F238E27FC236}">
                  <a16:creationId xmlns:a16="http://schemas.microsoft.com/office/drawing/2014/main" id="{0F6A2DCF-5CEA-CDBE-344B-DA3E85E49B6B}"/>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3" name="Freeform 28">
              <a:extLst>
                <a:ext uri="{FF2B5EF4-FFF2-40B4-BE49-F238E27FC236}">
                  <a16:creationId xmlns:a16="http://schemas.microsoft.com/office/drawing/2014/main" id="{AB3F7F4C-5B2E-382C-F668-7D13D337CDFD}"/>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4" name="Freeform 29">
              <a:extLst>
                <a:ext uri="{FF2B5EF4-FFF2-40B4-BE49-F238E27FC236}">
                  <a16:creationId xmlns:a16="http://schemas.microsoft.com/office/drawing/2014/main" id="{8FB96EB3-D352-318C-D15D-9D2F2BF265D6}"/>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5" name="Freeform 43">
              <a:extLst>
                <a:ext uri="{FF2B5EF4-FFF2-40B4-BE49-F238E27FC236}">
                  <a16:creationId xmlns:a16="http://schemas.microsoft.com/office/drawing/2014/main" id="{E16913CE-E5D4-70A1-90D6-76103597D94C}"/>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6" name="Freeform 44">
              <a:extLst>
                <a:ext uri="{FF2B5EF4-FFF2-40B4-BE49-F238E27FC236}">
                  <a16:creationId xmlns:a16="http://schemas.microsoft.com/office/drawing/2014/main" id="{0518E8C3-A364-9799-CB7E-401C98F24A1F}"/>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7" name="Freeform 45">
              <a:extLst>
                <a:ext uri="{FF2B5EF4-FFF2-40B4-BE49-F238E27FC236}">
                  <a16:creationId xmlns:a16="http://schemas.microsoft.com/office/drawing/2014/main" id="{AFC0299A-54AF-62DD-FDAD-B125A3246D5D}"/>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8" name="Freeform 51">
              <a:extLst>
                <a:ext uri="{FF2B5EF4-FFF2-40B4-BE49-F238E27FC236}">
                  <a16:creationId xmlns:a16="http://schemas.microsoft.com/office/drawing/2014/main" id="{D683F4A9-1D2D-3C78-E249-A11702ECF489}"/>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9" name="Freeform 52">
              <a:extLst>
                <a:ext uri="{FF2B5EF4-FFF2-40B4-BE49-F238E27FC236}">
                  <a16:creationId xmlns:a16="http://schemas.microsoft.com/office/drawing/2014/main" id="{969F544B-A9A3-FBF8-5366-C27C6646CD89}"/>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0" name="Freeform 53">
              <a:extLst>
                <a:ext uri="{FF2B5EF4-FFF2-40B4-BE49-F238E27FC236}">
                  <a16:creationId xmlns:a16="http://schemas.microsoft.com/office/drawing/2014/main" id="{EA63CBF0-6278-E6F9-0A30-70AA27790057}"/>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1" name="Freeform 55">
              <a:extLst>
                <a:ext uri="{FF2B5EF4-FFF2-40B4-BE49-F238E27FC236}">
                  <a16:creationId xmlns:a16="http://schemas.microsoft.com/office/drawing/2014/main" id="{4482EBEC-12F5-48AB-1FA1-242071D94173}"/>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2" name="Freeform 56">
              <a:extLst>
                <a:ext uri="{FF2B5EF4-FFF2-40B4-BE49-F238E27FC236}">
                  <a16:creationId xmlns:a16="http://schemas.microsoft.com/office/drawing/2014/main" id="{177B6F20-A254-BC7E-9EDF-34A0DB41208B}"/>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302" name="CasellaDiTesto 301">
            <a:extLst>
              <a:ext uri="{FF2B5EF4-FFF2-40B4-BE49-F238E27FC236}">
                <a16:creationId xmlns:a16="http://schemas.microsoft.com/office/drawing/2014/main" id="{1ADFE840-E978-4610-C382-D09E88581E9A}"/>
              </a:ext>
            </a:extLst>
          </p:cNvPr>
          <p:cNvSpPr txBox="1"/>
          <p:nvPr/>
        </p:nvSpPr>
        <p:spPr>
          <a:xfrm>
            <a:off x="4011159" y="4084242"/>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Annual</a:t>
            </a:r>
            <a:r>
              <a:rPr lang="it-IT">
                <a:latin typeface="Helvetica" pitchFamily="2" charset="0"/>
                <a:ea typeface="Open Sans" panose="020B0606030504020204" pitchFamily="34" charset="0"/>
                <a:cs typeface="Calibri" panose="020F0502020204030204" pitchFamily="34" charset="0"/>
              </a:rPr>
              <a:t> yields per state</a:t>
            </a:r>
          </a:p>
          <a:p>
            <a:endParaRPr lang="it-IT">
              <a:latin typeface="Calibri" panose="020F0502020204030204" pitchFamily="34" charset="0"/>
              <a:ea typeface="Open Sans" panose="020B0606030504020204" pitchFamily="34" charset="0"/>
              <a:cs typeface="Calibri" panose="020F0502020204030204" pitchFamily="34" charset="0"/>
            </a:endParaRPr>
          </a:p>
        </p:txBody>
      </p:sp>
      <p:sp>
        <p:nvSpPr>
          <p:cNvPr id="303" name="CasellaDiTesto 302">
            <a:extLst>
              <a:ext uri="{FF2B5EF4-FFF2-40B4-BE49-F238E27FC236}">
                <a16:creationId xmlns:a16="http://schemas.microsoft.com/office/drawing/2014/main" id="{58191751-B1A6-968B-54C3-B62237AC3F3E}"/>
              </a:ext>
            </a:extLst>
          </p:cNvPr>
          <p:cNvSpPr txBox="1"/>
          <p:nvPr/>
        </p:nvSpPr>
        <p:spPr>
          <a:xfrm>
            <a:off x="4037991" y="4512260"/>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Average</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annual</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honey</a:t>
            </a:r>
            <a:r>
              <a:rPr lang="it-IT">
                <a:latin typeface="Helvetica" pitchFamily="2" charset="0"/>
                <a:ea typeface="Open Sans" panose="020B0606030504020204" pitchFamily="34" charset="0"/>
                <a:cs typeface="Calibri" panose="020F0502020204030204" pitchFamily="34" charset="0"/>
              </a:rPr>
              <a:t> price per state </a:t>
            </a:r>
          </a:p>
          <a:p>
            <a:endParaRPr lang="it-IT">
              <a:latin typeface="Calibri" panose="020F0502020204030204" pitchFamily="34" charset="0"/>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219495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grpSp>
        <p:nvGrpSpPr>
          <p:cNvPr id="48" name="Gruppo 47">
            <a:extLst>
              <a:ext uri="{FF2B5EF4-FFF2-40B4-BE49-F238E27FC236}">
                <a16:creationId xmlns:a16="http://schemas.microsoft.com/office/drawing/2014/main" id="{F20630BF-9583-C03B-FC87-4BA1D39F1E25}"/>
              </a:ext>
            </a:extLst>
          </p:cNvPr>
          <p:cNvGrpSpPr/>
          <p:nvPr/>
        </p:nvGrpSpPr>
        <p:grpSpPr>
          <a:xfrm>
            <a:off x="399857" y="3221454"/>
            <a:ext cx="2288316" cy="1481629"/>
            <a:chOff x="478218" y="1307072"/>
            <a:chExt cx="5261936" cy="2949630"/>
          </a:xfrm>
          <a:solidFill>
            <a:srgbClr val="F9B321"/>
          </a:solidFill>
        </p:grpSpPr>
        <p:sp>
          <p:nvSpPr>
            <p:cNvPr id="49" name="Freeform 7">
              <a:extLst>
                <a:ext uri="{FF2B5EF4-FFF2-40B4-BE49-F238E27FC236}">
                  <a16:creationId xmlns:a16="http://schemas.microsoft.com/office/drawing/2014/main" id="{177451CD-F992-A42D-E628-7B19726C9A2C}"/>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15">
              <a:extLst>
                <a:ext uri="{FF2B5EF4-FFF2-40B4-BE49-F238E27FC236}">
                  <a16:creationId xmlns:a16="http://schemas.microsoft.com/office/drawing/2014/main" id="{E68F89D8-7111-E05C-3B3A-1E003F0BA20D}"/>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16">
              <a:extLst>
                <a:ext uri="{FF2B5EF4-FFF2-40B4-BE49-F238E27FC236}">
                  <a16:creationId xmlns:a16="http://schemas.microsoft.com/office/drawing/2014/main" id="{8E56FAD2-09FD-6322-A91B-D2EFABF6D43D}"/>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17">
              <a:extLst>
                <a:ext uri="{FF2B5EF4-FFF2-40B4-BE49-F238E27FC236}">
                  <a16:creationId xmlns:a16="http://schemas.microsoft.com/office/drawing/2014/main" id="{15EFEBE0-E4BE-119F-77C8-CFC96CF73ED7}"/>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18">
              <a:extLst>
                <a:ext uri="{FF2B5EF4-FFF2-40B4-BE49-F238E27FC236}">
                  <a16:creationId xmlns:a16="http://schemas.microsoft.com/office/drawing/2014/main" id="{57867C4E-526E-185A-AD56-29DC78136B01}"/>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19">
              <a:extLst>
                <a:ext uri="{FF2B5EF4-FFF2-40B4-BE49-F238E27FC236}">
                  <a16:creationId xmlns:a16="http://schemas.microsoft.com/office/drawing/2014/main" id="{0C228D2F-7DCF-DC2B-0C3A-2FEA094E502F}"/>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8">
              <a:extLst>
                <a:ext uri="{FF2B5EF4-FFF2-40B4-BE49-F238E27FC236}">
                  <a16:creationId xmlns:a16="http://schemas.microsoft.com/office/drawing/2014/main" id="{A654B403-AAA8-BE40-9853-3EDBD8230FF4}"/>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9">
              <a:extLst>
                <a:ext uri="{FF2B5EF4-FFF2-40B4-BE49-F238E27FC236}">
                  <a16:creationId xmlns:a16="http://schemas.microsoft.com/office/drawing/2014/main" id="{7BC20BDF-D178-6BE1-02DF-50F36DBAA257}"/>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10">
              <a:extLst>
                <a:ext uri="{FF2B5EF4-FFF2-40B4-BE49-F238E27FC236}">
                  <a16:creationId xmlns:a16="http://schemas.microsoft.com/office/drawing/2014/main" id="{0A4E9E32-AD93-87E5-4F45-3E6CE8305611}"/>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11">
              <a:extLst>
                <a:ext uri="{FF2B5EF4-FFF2-40B4-BE49-F238E27FC236}">
                  <a16:creationId xmlns:a16="http://schemas.microsoft.com/office/drawing/2014/main" id="{ED11347E-99B7-4010-4636-4CD1BD84D7F7}"/>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12">
              <a:extLst>
                <a:ext uri="{FF2B5EF4-FFF2-40B4-BE49-F238E27FC236}">
                  <a16:creationId xmlns:a16="http://schemas.microsoft.com/office/drawing/2014/main" id="{3011B15B-3156-8121-7C8A-FA1EA6C02F11}"/>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13">
              <a:extLst>
                <a:ext uri="{FF2B5EF4-FFF2-40B4-BE49-F238E27FC236}">
                  <a16:creationId xmlns:a16="http://schemas.microsoft.com/office/drawing/2014/main" id="{D74BAB81-8D52-89B6-25B6-FE6C2B4124F5}"/>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20">
              <a:extLst>
                <a:ext uri="{FF2B5EF4-FFF2-40B4-BE49-F238E27FC236}">
                  <a16:creationId xmlns:a16="http://schemas.microsoft.com/office/drawing/2014/main" id="{EEEAA4A9-D457-6888-7EAE-9C52659A2CC4}"/>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21">
              <a:extLst>
                <a:ext uri="{FF2B5EF4-FFF2-40B4-BE49-F238E27FC236}">
                  <a16:creationId xmlns:a16="http://schemas.microsoft.com/office/drawing/2014/main" id="{4CFED655-94CE-1810-61C0-D36868D3E4B7}"/>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22">
              <a:extLst>
                <a:ext uri="{FF2B5EF4-FFF2-40B4-BE49-F238E27FC236}">
                  <a16:creationId xmlns:a16="http://schemas.microsoft.com/office/drawing/2014/main" id="{BC73ED3A-6F8C-521E-3FF6-B9EC364E6A9E}"/>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4" name="Freeform 23">
              <a:extLst>
                <a:ext uri="{FF2B5EF4-FFF2-40B4-BE49-F238E27FC236}">
                  <a16:creationId xmlns:a16="http://schemas.microsoft.com/office/drawing/2014/main" id="{2DB12E88-7B11-E098-4F29-422B245682E4}"/>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5" name="Freeform 24">
              <a:extLst>
                <a:ext uri="{FF2B5EF4-FFF2-40B4-BE49-F238E27FC236}">
                  <a16:creationId xmlns:a16="http://schemas.microsoft.com/office/drawing/2014/main" id="{C7C71ED9-F9BF-CEEA-DB27-878FCB10801D}"/>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6" name="Freeform 25">
              <a:extLst>
                <a:ext uri="{FF2B5EF4-FFF2-40B4-BE49-F238E27FC236}">
                  <a16:creationId xmlns:a16="http://schemas.microsoft.com/office/drawing/2014/main" id="{F1DCAC8F-77A0-24B7-9A8A-A53D8F8A18F4}"/>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7" name="Freeform 26">
              <a:extLst>
                <a:ext uri="{FF2B5EF4-FFF2-40B4-BE49-F238E27FC236}">
                  <a16:creationId xmlns:a16="http://schemas.microsoft.com/office/drawing/2014/main" id="{111B12C8-E02D-0742-97FB-E4A64E90706F}"/>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8" name="Freeform 27">
              <a:extLst>
                <a:ext uri="{FF2B5EF4-FFF2-40B4-BE49-F238E27FC236}">
                  <a16:creationId xmlns:a16="http://schemas.microsoft.com/office/drawing/2014/main" id="{14753B8A-05CC-F93C-3A14-F68CD01556F4}"/>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9" name="Freeform 28">
              <a:extLst>
                <a:ext uri="{FF2B5EF4-FFF2-40B4-BE49-F238E27FC236}">
                  <a16:creationId xmlns:a16="http://schemas.microsoft.com/office/drawing/2014/main" id="{1A7E160A-9B4C-6B5B-1ACC-2495B39F562D}"/>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0" name="Freeform 29">
              <a:extLst>
                <a:ext uri="{FF2B5EF4-FFF2-40B4-BE49-F238E27FC236}">
                  <a16:creationId xmlns:a16="http://schemas.microsoft.com/office/drawing/2014/main" id="{8F9FF9EC-2965-B0B2-5335-8A3714D267B3}"/>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1" name="Freeform 30">
              <a:extLst>
                <a:ext uri="{FF2B5EF4-FFF2-40B4-BE49-F238E27FC236}">
                  <a16:creationId xmlns:a16="http://schemas.microsoft.com/office/drawing/2014/main" id="{2B10088A-8C44-288F-C751-3E0F0E94A393}"/>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2" name="Freeform 31">
              <a:extLst>
                <a:ext uri="{FF2B5EF4-FFF2-40B4-BE49-F238E27FC236}">
                  <a16:creationId xmlns:a16="http://schemas.microsoft.com/office/drawing/2014/main" id="{4AFA0F83-414D-AA5C-491B-6B8ACE582E49}"/>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3" name="Freeform 32">
              <a:extLst>
                <a:ext uri="{FF2B5EF4-FFF2-40B4-BE49-F238E27FC236}">
                  <a16:creationId xmlns:a16="http://schemas.microsoft.com/office/drawing/2014/main" id="{7BF53EF1-4FB6-69FC-F1CA-DC0C75D65AB0}"/>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4" name="Freeform 33">
              <a:extLst>
                <a:ext uri="{FF2B5EF4-FFF2-40B4-BE49-F238E27FC236}">
                  <a16:creationId xmlns:a16="http://schemas.microsoft.com/office/drawing/2014/main" id="{CCD74781-91F5-D834-F706-A9855DA10425}"/>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5" name="Freeform 34">
              <a:extLst>
                <a:ext uri="{FF2B5EF4-FFF2-40B4-BE49-F238E27FC236}">
                  <a16:creationId xmlns:a16="http://schemas.microsoft.com/office/drawing/2014/main" id="{F7C3D7EB-8331-8258-F17E-6213A995DB79}"/>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6" name="Freeform 35">
              <a:extLst>
                <a:ext uri="{FF2B5EF4-FFF2-40B4-BE49-F238E27FC236}">
                  <a16:creationId xmlns:a16="http://schemas.microsoft.com/office/drawing/2014/main" id="{8E25BA35-663A-FD8D-0FA7-EE8DCAF02DF1}"/>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7" name="Freeform 36">
              <a:extLst>
                <a:ext uri="{FF2B5EF4-FFF2-40B4-BE49-F238E27FC236}">
                  <a16:creationId xmlns:a16="http://schemas.microsoft.com/office/drawing/2014/main" id="{6D085EBA-A099-C180-E606-14998C7E95DC}"/>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8" name="Freeform 37">
              <a:extLst>
                <a:ext uri="{FF2B5EF4-FFF2-40B4-BE49-F238E27FC236}">
                  <a16:creationId xmlns:a16="http://schemas.microsoft.com/office/drawing/2014/main" id="{4089FD8F-0EF7-6CFD-529F-2F841DD22C7C}"/>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9" name="Freeform 38">
              <a:extLst>
                <a:ext uri="{FF2B5EF4-FFF2-40B4-BE49-F238E27FC236}">
                  <a16:creationId xmlns:a16="http://schemas.microsoft.com/office/drawing/2014/main" id="{7DA67816-FC07-D49D-98AA-E87A9C67E9A1}"/>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0" name="Freeform 39">
              <a:extLst>
                <a:ext uri="{FF2B5EF4-FFF2-40B4-BE49-F238E27FC236}">
                  <a16:creationId xmlns:a16="http://schemas.microsoft.com/office/drawing/2014/main" id="{B14B8EE8-5B49-9D06-E453-BB0E133459C3}"/>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1" name="Freeform 40">
              <a:extLst>
                <a:ext uri="{FF2B5EF4-FFF2-40B4-BE49-F238E27FC236}">
                  <a16:creationId xmlns:a16="http://schemas.microsoft.com/office/drawing/2014/main" id="{58D59085-A4DA-35AB-FD13-81444D58A92E}"/>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2" name="Freeform 41">
              <a:extLst>
                <a:ext uri="{FF2B5EF4-FFF2-40B4-BE49-F238E27FC236}">
                  <a16:creationId xmlns:a16="http://schemas.microsoft.com/office/drawing/2014/main" id="{E963BB41-F779-D1E1-36FC-8BCB26CF81BA}"/>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3" name="Freeform 42">
              <a:extLst>
                <a:ext uri="{FF2B5EF4-FFF2-40B4-BE49-F238E27FC236}">
                  <a16:creationId xmlns:a16="http://schemas.microsoft.com/office/drawing/2014/main" id="{CFB42C62-846E-8E2F-EB6C-D1695D0A2034}"/>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4" name="Freeform 43">
              <a:extLst>
                <a:ext uri="{FF2B5EF4-FFF2-40B4-BE49-F238E27FC236}">
                  <a16:creationId xmlns:a16="http://schemas.microsoft.com/office/drawing/2014/main" id="{6EEEDA08-67A7-7CE9-A7A2-FC48CB3FF60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5" name="Freeform 44">
              <a:extLst>
                <a:ext uri="{FF2B5EF4-FFF2-40B4-BE49-F238E27FC236}">
                  <a16:creationId xmlns:a16="http://schemas.microsoft.com/office/drawing/2014/main" id="{D28B1C66-D9A2-9902-FFFD-4F05A1B2D1B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6" name="Freeform 53">
              <a:extLst>
                <a:ext uri="{FF2B5EF4-FFF2-40B4-BE49-F238E27FC236}">
                  <a16:creationId xmlns:a16="http://schemas.microsoft.com/office/drawing/2014/main" id="{8DAE3703-0227-CDEA-2EAD-AA019ABEA00B}"/>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7" name="Freeform 54">
              <a:extLst>
                <a:ext uri="{FF2B5EF4-FFF2-40B4-BE49-F238E27FC236}">
                  <a16:creationId xmlns:a16="http://schemas.microsoft.com/office/drawing/2014/main" id="{2F6ECC66-EA67-1457-B437-CBA6F3F8E97F}"/>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8" name="Freeform 67">
              <a:extLst>
                <a:ext uri="{FF2B5EF4-FFF2-40B4-BE49-F238E27FC236}">
                  <a16:creationId xmlns:a16="http://schemas.microsoft.com/office/drawing/2014/main" id="{6CCDB31E-B6CC-7F4C-3243-E62CA2E1C50E}"/>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9" name="Freeform 68">
              <a:extLst>
                <a:ext uri="{FF2B5EF4-FFF2-40B4-BE49-F238E27FC236}">
                  <a16:creationId xmlns:a16="http://schemas.microsoft.com/office/drawing/2014/main" id="{23260DA5-0E3C-A621-3356-FA7F6CE6A634}"/>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0" name="Freeform 69">
              <a:extLst>
                <a:ext uri="{FF2B5EF4-FFF2-40B4-BE49-F238E27FC236}">
                  <a16:creationId xmlns:a16="http://schemas.microsoft.com/office/drawing/2014/main" id="{2AE3BFA1-ADCD-5728-EBFC-5E76B8BA1CD3}"/>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1" name="Freeform 70">
              <a:extLst>
                <a:ext uri="{FF2B5EF4-FFF2-40B4-BE49-F238E27FC236}">
                  <a16:creationId xmlns:a16="http://schemas.microsoft.com/office/drawing/2014/main" id="{D0FC15CC-BDBE-A2CC-6AEC-548DE65D3FB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2" name="Freeform 45">
              <a:extLst>
                <a:ext uri="{FF2B5EF4-FFF2-40B4-BE49-F238E27FC236}">
                  <a16:creationId xmlns:a16="http://schemas.microsoft.com/office/drawing/2014/main" id="{DFCF208D-5E0E-2EFB-92E5-B3100C3973A3}"/>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3" name="Freeform 46">
              <a:extLst>
                <a:ext uri="{FF2B5EF4-FFF2-40B4-BE49-F238E27FC236}">
                  <a16:creationId xmlns:a16="http://schemas.microsoft.com/office/drawing/2014/main" id="{6C6762B2-DE7D-F8A3-8025-77AC960F3F4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4" name="Freeform 47">
              <a:extLst>
                <a:ext uri="{FF2B5EF4-FFF2-40B4-BE49-F238E27FC236}">
                  <a16:creationId xmlns:a16="http://schemas.microsoft.com/office/drawing/2014/main" id="{8819874A-0514-8E0E-05F7-3D4BDF8615DD}"/>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5" name="Freeform 48">
              <a:extLst>
                <a:ext uri="{FF2B5EF4-FFF2-40B4-BE49-F238E27FC236}">
                  <a16:creationId xmlns:a16="http://schemas.microsoft.com/office/drawing/2014/main" id="{1CF608F2-624F-F548-D2D8-BCCD1B21CF16}"/>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6" name="Freeform 71">
              <a:extLst>
                <a:ext uri="{FF2B5EF4-FFF2-40B4-BE49-F238E27FC236}">
                  <a16:creationId xmlns:a16="http://schemas.microsoft.com/office/drawing/2014/main" id="{2C34A10B-5756-334F-8403-85C7B996A876}"/>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7" name="Freeform 81">
              <a:extLst>
                <a:ext uri="{FF2B5EF4-FFF2-40B4-BE49-F238E27FC236}">
                  <a16:creationId xmlns:a16="http://schemas.microsoft.com/office/drawing/2014/main" id="{2D4E0119-6A8E-948C-2B10-1F281E3A69C5}"/>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8" name="Freeform 49">
              <a:extLst>
                <a:ext uri="{FF2B5EF4-FFF2-40B4-BE49-F238E27FC236}">
                  <a16:creationId xmlns:a16="http://schemas.microsoft.com/office/drawing/2014/main" id="{A3E283A1-86DF-C489-5CC3-5C1000E417BB}"/>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9" name="Freeform 50">
              <a:extLst>
                <a:ext uri="{FF2B5EF4-FFF2-40B4-BE49-F238E27FC236}">
                  <a16:creationId xmlns:a16="http://schemas.microsoft.com/office/drawing/2014/main" id="{0347C096-A78F-D248-B03A-C424DC266CE0}"/>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0" name="Freeform 51">
              <a:extLst>
                <a:ext uri="{FF2B5EF4-FFF2-40B4-BE49-F238E27FC236}">
                  <a16:creationId xmlns:a16="http://schemas.microsoft.com/office/drawing/2014/main" id="{13D663F3-9EA0-E938-7656-54813956EEB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1" name="Freeform 52">
              <a:extLst>
                <a:ext uri="{FF2B5EF4-FFF2-40B4-BE49-F238E27FC236}">
                  <a16:creationId xmlns:a16="http://schemas.microsoft.com/office/drawing/2014/main" id="{A174F33E-8182-DEC0-AAF6-D55F4C1AD2DB}"/>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2" name="Freeform 83">
              <a:extLst>
                <a:ext uri="{FF2B5EF4-FFF2-40B4-BE49-F238E27FC236}">
                  <a16:creationId xmlns:a16="http://schemas.microsoft.com/office/drawing/2014/main" id="{2CAD58A3-1C4C-5954-ED24-FBB841D02AA5}"/>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3" name="Freeform 84">
              <a:extLst>
                <a:ext uri="{FF2B5EF4-FFF2-40B4-BE49-F238E27FC236}">
                  <a16:creationId xmlns:a16="http://schemas.microsoft.com/office/drawing/2014/main" id="{4E6E6621-EC09-40C7-0F80-353CCE481F0B}"/>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4" name="Freeform 85">
              <a:extLst>
                <a:ext uri="{FF2B5EF4-FFF2-40B4-BE49-F238E27FC236}">
                  <a16:creationId xmlns:a16="http://schemas.microsoft.com/office/drawing/2014/main" id="{41997996-FC34-BE17-512C-578ACC25753D}"/>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5" name="Freeform 86">
              <a:extLst>
                <a:ext uri="{FF2B5EF4-FFF2-40B4-BE49-F238E27FC236}">
                  <a16:creationId xmlns:a16="http://schemas.microsoft.com/office/drawing/2014/main" id="{CF7C6C76-E9A3-8056-CFA8-96CC61D1839C}"/>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6" name="Freeform 87">
              <a:extLst>
                <a:ext uri="{FF2B5EF4-FFF2-40B4-BE49-F238E27FC236}">
                  <a16:creationId xmlns:a16="http://schemas.microsoft.com/office/drawing/2014/main" id="{66704ECE-25A0-3CC8-E328-6B5EC10CC80D}"/>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7" name="Freeform 94">
              <a:extLst>
                <a:ext uri="{FF2B5EF4-FFF2-40B4-BE49-F238E27FC236}">
                  <a16:creationId xmlns:a16="http://schemas.microsoft.com/office/drawing/2014/main" id="{E8C27C5B-46E4-6EC5-C410-82F6CE2ED397}"/>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8" name="Freeform 99">
              <a:extLst>
                <a:ext uri="{FF2B5EF4-FFF2-40B4-BE49-F238E27FC236}">
                  <a16:creationId xmlns:a16="http://schemas.microsoft.com/office/drawing/2014/main" id="{5FA033C7-C06B-292D-61C7-8C5876901166}"/>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9" name="Freeform 100">
              <a:extLst>
                <a:ext uri="{FF2B5EF4-FFF2-40B4-BE49-F238E27FC236}">
                  <a16:creationId xmlns:a16="http://schemas.microsoft.com/office/drawing/2014/main" id="{B9FF9D72-29D9-A9B9-9651-11D63E5030BD}"/>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0" name="Freeform 101">
              <a:extLst>
                <a:ext uri="{FF2B5EF4-FFF2-40B4-BE49-F238E27FC236}">
                  <a16:creationId xmlns:a16="http://schemas.microsoft.com/office/drawing/2014/main" id="{63409343-CAE5-4BA0-5F68-A8BF50A4164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1" name="Freeform 102">
              <a:extLst>
                <a:ext uri="{FF2B5EF4-FFF2-40B4-BE49-F238E27FC236}">
                  <a16:creationId xmlns:a16="http://schemas.microsoft.com/office/drawing/2014/main" id="{92E058FB-CCC0-97E7-FDA5-9C569D22F7A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2" name="Freeform 103">
              <a:extLst>
                <a:ext uri="{FF2B5EF4-FFF2-40B4-BE49-F238E27FC236}">
                  <a16:creationId xmlns:a16="http://schemas.microsoft.com/office/drawing/2014/main" id="{DD8BE6D2-075C-2522-4772-E206F9951B85}"/>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3" name="Freeform 104">
              <a:extLst>
                <a:ext uri="{FF2B5EF4-FFF2-40B4-BE49-F238E27FC236}">
                  <a16:creationId xmlns:a16="http://schemas.microsoft.com/office/drawing/2014/main" id="{34BEACE4-B0B8-F09F-9A42-AC3EEA5DDEE2}"/>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4" name="Freeform 105">
              <a:extLst>
                <a:ext uri="{FF2B5EF4-FFF2-40B4-BE49-F238E27FC236}">
                  <a16:creationId xmlns:a16="http://schemas.microsoft.com/office/drawing/2014/main" id="{78493E23-030B-590A-43C9-9F41A41CFDB5}"/>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5" name="Freeform 106">
              <a:extLst>
                <a:ext uri="{FF2B5EF4-FFF2-40B4-BE49-F238E27FC236}">
                  <a16:creationId xmlns:a16="http://schemas.microsoft.com/office/drawing/2014/main" id="{EC5CBFF9-EF14-55F0-1218-4806BD4105A8}"/>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6" name="Freeform 107">
              <a:extLst>
                <a:ext uri="{FF2B5EF4-FFF2-40B4-BE49-F238E27FC236}">
                  <a16:creationId xmlns:a16="http://schemas.microsoft.com/office/drawing/2014/main" id="{341DAB88-766B-FDDE-932D-2AA4880C1EB5}"/>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7" name="Freeform 108">
              <a:extLst>
                <a:ext uri="{FF2B5EF4-FFF2-40B4-BE49-F238E27FC236}">
                  <a16:creationId xmlns:a16="http://schemas.microsoft.com/office/drawing/2014/main" id="{17208050-8F50-6D5B-73F5-BD8D72A2DD6A}"/>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8" name="Freeform 109">
              <a:extLst>
                <a:ext uri="{FF2B5EF4-FFF2-40B4-BE49-F238E27FC236}">
                  <a16:creationId xmlns:a16="http://schemas.microsoft.com/office/drawing/2014/main" id="{ECEF35D7-1F10-DC19-A043-FA38397E8808}"/>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9" name="Freeform 110">
              <a:extLst>
                <a:ext uri="{FF2B5EF4-FFF2-40B4-BE49-F238E27FC236}">
                  <a16:creationId xmlns:a16="http://schemas.microsoft.com/office/drawing/2014/main" id="{725E60F5-3984-0D09-F6EF-4E37CCA41C3D}"/>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0" name="Freeform 111">
              <a:extLst>
                <a:ext uri="{FF2B5EF4-FFF2-40B4-BE49-F238E27FC236}">
                  <a16:creationId xmlns:a16="http://schemas.microsoft.com/office/drawing/2014/main" id="{C2A736E1-73E4-FAED-52B1-BA9F4F2AD334}"/>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1" name="Freeform 112">
              <a:extLst>
                <a:ext uri="{FF2B5EF4-FFF2-40B4-BE49-F238E27FC236}">
                  <a16:creationId xmlns:a16="http://schemas.microsoft.com/office/drawing/2014/main" id="{41EB8836-8A6E-8288-6270-51B7F8A15469}"/>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2" name="Freeform 113">
              <a:extLst>
                <a:ext uri="{FF2B5EF4-FFF2-40B4-BE49-F238E27FC236}">
                  <a16:creationId xmlns:a16="http://schemas.microsoft.com/office/drawing/2014/main" id="{717EEEF1-72AD-82CD-5536-240F31BA8AB5}"/>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3" name="Freeform 114">
              <a:extLst>
                <a:ext uri="{FF2B5EF4-FFF2-40B4-BE49-F238E27FC236}">
                  <a16:creationId xmlns:a16="http://schemas.microsoft.com/office/drawing/2014/main" id="{391B917F-99DA-B8F3-3D95-0E1B9CDD34D8}"/>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4" name="Freeform 115">
              <a:extLst>
                <a:ext uri="{FF2B5EF4-FFF2-40B4-BE49-F238E27FC236}">
                  <a16:creationId xmlns:a16="http://schemas.microsoft.com/office/drawing/2014/main" id="{929669F5-D9F5-E423-EF27-8C2608218F49}"/>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5" name="Freeform 95">
              <a:extLst>
                <a:ext uri="{FF2B5EF4-FFF2-40B4-BE49-F238E27FC236}">
                  <a16:creationId xmlns:a16="http://schemas.microsoft.com/office/drawing/2014/main" id="{32A12826-81DA-8C43-28A2-B00A821E4D4E}"/>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6" name="Freeform 97">
              <a:extLst>
                <a:ext uri="{FF2B5EF4-FFF2-40B4-BE49-F238E27FC236}">
                  <a16:creationId xmlns:a16="http://schemas.microsoft.com/office/drawing/2014/main" id="{12404490-91DA-7BFB-0E55-ACF3EF2DC283}"/>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7" name="Freeform 98">
              <a:extLst>
                <a:ext uri="{FF2B5EF4-FFF2-40B4-BE49-F238E27FC236}">
                  <a16:creationId xmlns:a16="http://schemas.microsoft.com/office/drawing/2014/main" id="{76C4FBD0-4E5E-92D6-6D92-052E32E44A06}"/>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8" name="Freeform 116">
              <a:extLst>
                <a:ext uri="{FF2B5EF4-FFF2-40B4-BE49-F238E27FC236}">
                  <a16:creationId xmlns:a16="http://schemas.microsoft.com/office/drawing/2014/main" id="{1B5101B7-9A31-2D56-8D35-8E993A3BC65F}"/>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9" name="Freeform 117">
              <a:extLst>
                <a:ext uri="{FF2B5EF4-FFF2-40B4-BE49-F238E27FC236}">
                  <a16:creationId xmlns:a16="http://schemas.microsoft.com/office/drawing/2014/main" id="{2F6C1C09-0EF2-9F35-18FF-A9FD01622957}"/>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0" name="Freeform 118">
              <a:extLst>
                <a:ext uri="{FF2B5EF4-FFF2-40B4-BE49-F238E27FC236}">
                  <a16:creationId xmlns:a16="http://schemas.microsoft.com/office/drawing/2014/main" id="{761027BE-3C26-3EF5-3797-9AA6C923E686}"/>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1" name="Freeform 119">
              <a:extLst>
                <a:ext uri="{FF2B5EF4-FFF2-40B4-BE49-F238E27FC236}">
                  <a16:creationId xmlns:a16="http://schemas.microsoft.com/office/drawing/2014/main" id="{23C7F5EB-C38E-BB76-5A48-3BE06B7BDD59}"/>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2" name="Freeform 123">
              <a:extLst>
                <a:ext uri="{FF2B5EF4-FFF2-40B4-BE49-F238E27FC236}">
                  <a16:creationId xmlns:a16="http://schemas.microsoft.com/office/drawing/2014/main" id="{1CC10F9B-7ADB-5347-B717-6FC786733079}"/>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3" name="Freeform 124">
              <a:extLst>
                <a:ext uri="{FF2B5EF4-FFF2-40B4-BE49-F238E27FC236}">
                  <a16:creationId xmlns:a16="http://schemas.microsoft.com/office/drawing/2014/main" id="{653D7166-FCBA-0199-F823-4D527C1C0131}"/>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4" name="Freeform 122">
              <a:extLst>
                <a:ext uri="{FF2B5EF4-FFF2-40B4-BE49-F238E27FC236}">
                  <a16:creationId xmlns:a16="http://schemas.microsoft.com/office/drawing/2014/main" id="{9D996E27-E9AA-BC60-C54F-8E01A4155B0D}"/>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5" name="Freeform 132">
              <a:extLst>
                <a:ext uri="{FF2B5EF4-FFF2-40B4-BE49-F238E27FC236}">
                  <a16:creationId xmlns:a16="http://schemas.microsoft.com/office/drawing/2014/main" id="{D7E53F5F-9FC8-58AF-20AD-28573B149EFD}"/>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6" name="Freeform 14">
              <a:extLst>
                <a:ext uri="{FF2B5EF4-FFF2-40B4-BE49-F238E27FC236}">
                  <a16:creationId xmlns:a16="http://schemas.microsoft.com/office/drawing/2014/main" id="{4CF99B97-B19E-908A-657E-17396D6DBC47}"/>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7" name="Freeform 309">
              <a:extLst>
                <a:ext uri="{FF2B5EF4-FFF2-40B4-BE49-F238E27FC236}">
                  <a16:creationId xmlns:a16="http://schemas.microsoft.com/office/drawing/2014/main" id="{A4DC4E25-FE15-5BFE-BEB2-468070E22369}"/>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8" name="Freeform 310">
              <a:extLst>
                <a:ext uri="{FF2B5EF4-FFF2-40B4-BE49-F238E27FC236}">
                  <a16:creationId xmlns:a16="http://schemas.microsoft.com/office/drawing/2014/main" id="{654E6A6A-00D0-6F91-6215-76108C73B2FD}"/>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9" name="Freeform 311">
              <a:extLst>
                <a:ext uri="{FF2B5EF4-FFF2-40B4-BE49-F238E27FC236}">
                  <a16:creationId xmlns:a16="http://schemas.microsoft.com/office/drawing/2014/main" id="{5BF3FB97-F8AB-DB80-5D78-E9E86495278F}"/>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0" name="Freeform 312">
              <a:extLst>
                <a:ext uri="{FF2B5EF4-FFF2-40B4-BE49-F238E27FC236}">
                  <a16:creationId xmlns:a16="http://schemas.microsoft.com/office/drawing/2014/main" id="{7F4D88AB-7D89-9ED3-57F2-0BF0A3958E1E}"/>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1" name="Freeform 313">
              <a:extLst>
                <a:ext uri="{FF2B5EF4-FFF2-40B4-BE49-F238E27FC236}">
                  <a16:creationId xmlns:a16="http://schemas.microsoft.com/office/drawing/2014/main" id="{C2BCF1AB-E557-10FF-C10F-4EA53821A8C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2" name="Freeform 314">
              <a:extLst>
                <a:ext uri="{FF2B5EF4-FFF2-40B4-BE49-F238E27FC236}">
                  <a16:creationId xmlns:a16="http://schemas.microsoft.com/office/drawing/2014/main" id="{2FB37A7D-505E-5FFF-F9E2-CDB56C172AA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3" name="Freeform 315">
              <a:extLst>
                <a:ext uri="{FF2B5EF4-FFF2-40B4-BE49-F238E27FC236}">
                  <a16:creationId xmlns:a16="http://schemas.microsoft.com/office/drawing/2014/main" id="{64D1A2B1-791B-E484-56FB-A68F3D75463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4" name="Freeform 316">
              <a:extLst>
                <a:ext uri="{FF2B5EF4-FFF2-40B4-BE49-F238E27FC236}">
                  <a16:creationId xmlns:a16="http://schemas.microsoft.com/office/drawing/2014/main" id="{EDE3E77D-F66B-0547-EDB9-3DEC9FB96C6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5" name="Freeform 317">
              <a:extLst>
                <a:ext uri="{FF2B5EF4-FFF2-40B4-BE49-F238E27FC236}">
                  <a16:creationId xmlns:a16="http://schemas.microsoft.com/office/drawing/2014/main" id="{6002331A-D819-67A9-1ED7-C6A0E4D4840A}"/>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6" name="Freeform 318">
              <a:extLst>
                <a:ext uri="{FF2B5EF4-FFF2-40B4-BE49-F238E27FC236}">
                  <a16:creationId xmlns:a16="http://schemas.microsoft.com/office/drawing/2014/main" id="{21F85BE9-2E4B-4E25-A8FF-B03CEF574E3F}"/>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7" name="Freeform 319">
              <a:extLst>
                <a:ext uri="{FF2B5EF4-FFF2-40B4-BE49-F238E27FC236}">
                  <a16:creationId xmlns:a16="http://schemas.microsoft.com/office/drawing/2014/main" id="{DB3AB55B-AA65-7158-F87C-A2976AA23CCC}"/>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8" name="Freeform 320">
              <a:extLst>
                <a:ext uri="{FF2B5EF4-FFF2-40B4-BE49-F238E27FC236}">
                  <a16:creationId xmlns:a16="http://schemas.microsoft.com/office/drawing/2014/main" id="{F828506E-75F0-EAB0-F0D5-1F42E3F2FCD7}"/>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9" name="Freeform 321">
              <a:extLst>
                <a:ext uri="{FF2B5EF4-FFF2-40B4-BE49-F238E27FC236}">
                  <a16:creationId xmlns:a16="http://schemas.microsoft.com/office/drawing/2014/main" id="{FF03764F-C509-DCF1-0162-E8A1C3AE3A48}"/>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0" name="Freeform 322">
              <a:extLst>
                <a:ext uri="{FF2B5EF4-FFF2-40B4-BE49-F238E27FC236}">
                  <a16:creationId xmlns:a16="http://schemas.microsoft.com/office/drawing/2014/main" id="{E0FEDD66-4B30-50BB-46B3-9ADC40035F1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1" name="Freeform 323">
              <a:extLst>
                <a:ext uri="{FF2B5EF4-FFF2-40B4-BE49-F238E27FC236}">
                  <a16:creationId xmlns:a16="http://schemas.microsoft.com/office/drawing/2014/main" id="{00018C29-D38D-851D-2C9A-A640E8E6D03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2" name="Freeform 5">
              <a:extLst>
                <a:ext uri="{FF2B5EF4-FFF2-40B4-BE49-F238E27FC236}">
                  <a16:creationId xmlns:a16="http://schemas.microsoft.com/office/drawing/2014/main" id="{34206FB0-ACFA-8EF4-9BB2-186DB1B0921C}"/>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3" name="Freeform 6">
              <a:extLst>
                <a:ext uri="{FF2B5EF4-FFF2-40B4-BE49-F238E27FC236}">
                  <a16:creationId xmlns:a16="http://schemas.microsoft.com/office/drawing/2014/main" id="{7AAE4AAB-3D31-C042-154C-86DA262A6C31}"/>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4" name="Freeform 7">
              <a:extLst>
                <a:ext uri="{FF2B5EF4-FFF2-40B4-BE49-F238E27FC236}">
                  <a16:creationId xmlns:a16="http://schemas.microsoft.com/office/drawing/2014/main" id="{984AB9C5-5351-CE00-2B9A-0F98FD25ABFC}"/>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5" name="Freeform 8">
              <a:extLst>
                <a:ext uri="{FF2B5EF4-FFF2-40B4-BE49-F238E27FC236}">
                  <a16:creationId xmlns:a16="http://schemas.microsoft.com/office/drawing/2014/main" id="{99B16864-8D87-5DC6-B1A3-305AE56D7226}"/>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6" name="Freeform 9">
              <a:extLst>
                <a:ext uri="{FF2B5EF4-FFF2-40B4-BE49-F238E27FC236}">
                  <a16:creationId xmlns:a16="http://schemas.microsoft.com/office/drawing/2014/main" id="{53519BD7-74B7-737F-895F-D2F1C58B9154}"/>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7" name="Freeform 10">
              <a:extLst>
                <a:ext uri="{FF2B5EF4-FFF2-40B4-BE49-F238E27FC236}">
                  <a16:creationId xmlns:a16="http://schemas.microsoft.com/office/drawing/2014/main" id="{C898AB35-1014-1FAE-9921-DC9CBE08F281}"/>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8" name="Freeform 11">
              <a:extLst>
                <a:ext uri="{FF2B5EF4-FFF2-40B4-BE49-F238E27FC236}">
                  <a16:creationId xmlns:a16="http://schemas.microsoft.com/office/drawing/2014/main" id="{82D0C9D6-E3D9-57A0-9EFB-2E92E501A9E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9" name="Freeform 12">
              <a:extLst>
                <a:ext uri="{FF2B5EF4-FFF2-40B4-BE49-F238E27FC236}">
                  <a16:creationId xmlns:a16="http://schemas.microsoft.com/office/drawing/2014/main" id="{4804522E-7BF4-AAE8-87CF-5F3C00B68A3D}"/>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0" name="Freeform 13">
              <a:extLst>
                <a:ext uri="{FF2B5EF4-FFF2-40B4-BE49-F238E27FC236}">
                  <a16:creationId xmlns:a16="http://schemas.microsoft.com/office/drawing/2014/main" id="{F7DC576C-1596-4BF9-7840-7CEFCCE0A691}"/>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1" name="Freeform 14">
              <a:extLst>
                <a:ext uri="{FF2B5EF4-FFF2-40B4-BE49-F238E27FC236}">
                  <a16:creationId xmlns:a16="http://schemas.microsoft.com/office/drawing/2014/main" id="{5B3B434E-7E2E-CBD8-7C01-AC86D41941BF}"/>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2" name="Freeform 15">
              <a:extLst>
                <a:ext uri="{FF2B5EF4-FFF2-40B4-BE49-F238E27FC236}">
                  <a16:creationId xmlns:a16="http://schemas.microsoft.com/office/drawing/2014/main" id="{14EFFE87-D0E6-5483-2017-75D828571C1B}"/>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3" name="Freeform 16">
              <a:extLst>
                <a:ext uri="{FF2B5EF4-FFF2-40B4-BE49-F238E27FC236}">
                  <a16:creationId xmlns:a16="http://schemas.microsoft.com/office/drawing/2014/main" id="{5139B394-6380-670B-A03A-00CAF643A534}"/>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4" name="Freeform 17">
              <a:extLst>
                <a:ext uri="{FF2B5EF4-FFF2-40B4-BE49-F238E27FC236}">
                  <a16:creationId xmlns:a16="http://schemas.microsoft.com/office/drawing/2014/main" id="{8A854C1F-815A-67C1-2D31-833AA43EE4B1}"/>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5" name="Freeform 18">
              <a:extLst>
                <a:ext uri="{FF2B5EF4-FFF2-40B4-BE49-F238E27FC236}">
                  <a16:creationId xmlns:a16="http://schemas.microsoft.com/office/drawing/2014/main" id="{5BAE85D3-F09C-329F-BC5C-0CE34A5F2042}"/>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6" name="Freeform 19">
              <a:extLst>
                <a:ext uri="{FF2B5EF4-FFF2-40B4-BE49-F238E27FC236}">
                  <a16:creationId xmlns:a16="http://schemas.microsoft.com/office/drawing/2014/main" id="{363EF93F-C517-03F6-F2CF-951019A28290}"/>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7" name="Freeform 20">
              <a:extLst>
                <a:ext uri="{FF2B5EF4-FFF2-40B4-BE49-F238E27FC236}">
                  <a16:creationId xmlns:a16="http://schemas.microsoft.com/office/drawing/2014/main" id="{87C2515E-42AE-98AB-B32A-7C549A71F1EE}"/>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8" name="Freeform 23">
              <a:extLst>
                <a:ext uri="{FF2B5EF4-FFF2-40B4-BE49-F238E27FC236}">
                  <a16:creationId xmlns:a16="http://schemas.microsoft.com/office/drawing/2014/main" id="{970561EC-2E0D-A20B-A24B-D2E3187CA0C2}"/>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9" name="Freeform 24">
              <a:extLst>
                <a:ext uri="{FF2B5EF4-FFF2-40B4-BE49-F238E27FC236}">
                  <a16:creationId xmlns:a16="http://schemas.microsoft.com/office/drawing/2014/main" id="{9338B86A-9F55-C12B-6D38-42921E9BCC0F}"/>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0" name="Freeform 30">
              <a:extLst>
                <a:ext uri="{FF2B5EF4-FFF2-40B4-BE49-F238E27FC236}">
                  <a16:creationId xmlns:a16="http://schemas.microsoft.com/office/drawing/2014/main" id="{899D37A7-BF53-90EE-75A0-05E32C95369D}"/>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1" name="Freeform 31">
              <a:extLst>
                <a:ext uri="{FF2B5EF4-FFF2-40B4-BE49-F238E27FC236}">
                  <a16:creationId xmlns:a16="http://schemas.microsoft.com/office/drawing/2014/main" id="{781BEA68-F5D6-9516-46AE-688910E4A03E}"/>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2" name="Freeform 32">
              <a:extLst>
                <a:ext uri="{FF2B5EF4-FFF2-40B4-BE49-F238E27FC236}">
                  <a16:creationId xmlns:a16="http://schemas.microsoft.com/office/drawing/2014/main" id="{FB15FC02-E9D7-BB20-B98D-335CF98D0903}"/>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3" name="Freeform 33">
              <a:extLst>
                <a:ext uri="{FF2B5EF4-FFF2-40B4-BE49-F238E27FC236}">
                  <a16:creationId xmlns:a16="http://schemas.microsoft.com/office/drawing/2014/main" id="{DD49406B-C02F-8314-3AAF-78290CC18B53}"/>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4" name="Freeform 34">
              <a:extLst>
                <a:ext uri="{FF2B5EF4-FFF2-40B4-BE49-F238E27FC236}">
                  <a16:creationId xmlns:a16="http://schemas.microsoft.com/office/drawing/2014/main" id="{A7D1AF29-39AB-FC63-6E92-CBC5DF09474D}"/>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5" name="Freeform 35">
              <a:extLst>
                <a:ext uri="{FF2B5EF4-FFF2-40B4-BE49-F238E27FC236}">
                  <a16:creationId xmlns:a16="http://schemas.microsoft.com/office/drawing/2014/main" id="{4733FAF6-0C7C-81C5-2058-2CD1BEBEA201}"/>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6" name="Freeform 36">
              <a:extLst>
                <a:ext uri="{FF2B5EF4-FFF2-40B4-BE49-F238E27FC236}">
                  <a16:creationId xmlns:a16="http://schemas.microsoft.com/office/drawing/2014/main" id="{8C08CDE8-3374-D19F-976F-555736F1AB80}"/>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7" name="Freeform 37">
              <a:extLst>
                <a:ext uri="{FF2B5EF4-FFF2-40B4-BE49-F238E27FC236}">
                  <a16:creationId xmlns:a16="http://schemas.microsoft.com/office/drawing/2014/main" id="{978FC2F2-8740-3100-D5F4-60F08A20B173}"/>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78" name="Group 59">
              <a:extLst>
                <a:ext uri="{FF2B5EF4-FFF2-40B4-BE49-F238E27FC236}">
                  <a16:creationId xmlns:a16="http://schemas.microsoft.com/office/drawing/2014/main" id="{B5CEB81C-B402-FADE-F287-333123C08CBA}"/>
                </a:ext>
              </a:extLst>
            </p:cNvPr>
            <p:cNvGrpSpPr/>
            <p:nvPr/>
          </p:nvGrpSpPr>
          <p:grpSpPr>
            <a:xfrm>
              <a:off x="4362749" y="2778679"/>
              <a:ext cx="883652" cy="365763"/>
              <a:chOff x="4196096" y="2578593"/>
              <a:chExt cx="720518" cy="298238"/>
            </a:xfrm>
            <a:grpFill/>
            <a:effectLst/>
          </p:grpSpPr>
          <p:sp>
            <p:nvSpPr>
              <p:cNvPr id="261" name="Freeform 5">
                <a:extLst>
                  <a:ext uri="{FF2B5EF4-FFF2-40B4-BE49-F238E27FC236}">
                    <a16:creationId xmlns:a16="http://schemas.microsoft.com/office/drawing/2014/main" id="{B998EFA1-86EB-BBA5-D3CB-CBF87E9CFC03}"/>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2" name="Freeform 55">
                <a:extLst>
                  <a:ext uri="{FF2B5EF4-FFF2-40B4-BE49-F238E27FC236}">
                    <a16:creationId xmlns:a16="http://schemas.microsoft.com/office/drawing/2014/main" id="{E676D59E-CFA1-CEC7-B9AF-533DFBF6327E}"/>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3" name="Freeform 56">
                <a:extLst>
                  <a:ext uri="{FF2B5EF4-FFF2-40B4-BE49-F238E27FC236}">
                    <a16:creationId xmlns:a16="http://schemas.microsoft.com/office/drawing/2014/main" id="{E83229DC-11DA-7E10-5B01-725DA0F1C1E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4" name="Freeform 57">
                <a:extLst>
                  <a:ext uri="{FF2B5EF4-FFF2-40B4-BE49-F238E27FC236}">
                    <a16:creationId xmlns:a16="http://schemas.microsoft.com/office/drawing/2014/main" id="{F8EFF5C6-2B9F-616C-FDBD-A997E802A95C}"/>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5" name="Freeform 58">
                <a:extLst>
                  <a:ext uri="{FF2B5EF4-FFF2-40B4-BE49-F238E27FC236}">
                    <a16:creationId xmlns:a16="http://schemas.microsoft.com/office/drawing/2014/main" id="{593623BE-56CA-69BF-FBF4-9D41CC5C8531}"/>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6" name="Freeform 59">
                <a:extLst>
                  <a:ext uri="{FF2B5EF4-FFF2-40B4-BE49-F238E27FC236}">
                    <a16:creationId xmlns:a16="http://schemas.microsoft.com/office/drawing/2014/main" id="{340EF890-6159-FE5F-D7FB-1C2A3A2B29D4}"/>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7" name="Freeform 60">
                <a:extLst>
                  <a:ext uri="{FF2B5EF4-FFF2-40B4-BE49-F238E27FC236}">
                    <a16:creationId xmlns:a16="http://schemas.microsoft.com/office/drawing/2014/main" id="{AF725A3C-4190-B852-589E-B827E52BE7C3}"/>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8" name="Freeform 61">
                <a:extLst>
                  <a:ext uri="{FF2B5EF4-FFF2-40B4-BE49-F238E27FC236}">
                    <a16:creationId xmlns:a16="http://schemas.microsoft.com/office/drawing/2014/main" id="{9A1D5999-A38D-93CF-DD3C-246E499C2E6F}"/>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9" name="Freeform 62">
                <a:extLst>
                  <a:ext uri="{FF2B5EF4-FFF2-40B4-BE49-F238E27FC236}">
                    <a16:creationId xmlns:a16="http://schemas.microsoft.com/office/drawing/2014/main" id="{B4D03E62-FBA7-A0BE-DF2E-00FE0CA5241D}"/>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0" name="Freeform 63">
                <a:extLst>
                  <a:ext uri="{FF2B5EF4-FFF2-40B4-BE49-F238E27FC236}">
                    <a16:creationId xmlns:a16="http://schemas.microsoft.com/office/drawing/2014/main" id="{C39E369A-0721-A6B0-AD69-5AC07C830D96}"/>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1" name="Freeform 64">
                <a:extLst>
                  <a:ext uri="{FF2B5EF4-FFF2-40B4-BE49-F238E27FC236}">
                    <a16:creationId xmlns:a16="http://schemas.microsoft.com/office/drawing/2014/main" id="{408E57EB-F834-76B5-97FA-A02D1B11A1CC}"/>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2" name="Freeform 65">
                <a:extLst>
                  <a:ext uri="{FF2B5EF4-FFF2-40B4-BE49-F238E27FC236}">
                    <a16:creationId xmlns:a16="http://schemas.microsoft.com/office/drawing/2014/main" id="{6BE2794D-6A25-B81A-5E1F-51850198254F}"/>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3" name="Freeform 66">
                <a:extLst>
                  <a:ext uri="{FF2B5EF4-FFF2-40B4-BE49-F238E27FC236}">
                    <a16:creationId xmlns:a16="http://schemas.microsoft.com/office/drawing/2014/main" id="{E7A69911-14DC-93CF-565A-B8AB8008512B}"/>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4" name="Freeform 120">
                <a:extLst>
                  <a:ext uri="{FF2B5EF4-FFF2-40B4-BE49-F238E27FC236}">
                    <a16:creationId xmlns:a16="http://schemas.microsoft.com/office/drawing/2014/main" id="{9F53B700-9811-CBBF-6BCD-16D21E9861F4}"/>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5" name="Freeform 134">
                <a:extLst>
                  <a:ext uri="{FF2B5EF4-FFF2-40B4-BE49-F238E27FC236}">
                    <a16:creationId xmlns:a16="http://schemas.microsoft.com/office/drawing/2014/main" id="{F4E0C694-DF1B-AC63-05D2-FA3B475F45CA}"/>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6" name="Freeform 135">
                <a:extLst>
                  <a:ext uri="{FF2B5EF4-FFF2-40B4-BE49-F238E27FC236}">
                    <a16:creationId xmlns:a16="http://schemas.microsoft.com/office/drawing/2014/main" id="{8C623031-E4F8-7818-6503-C78FC57A0DC2}"/>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7" name="Freeform 136">
                <a:extLst>
                  <a:ext uri="{FF2B5EF4-FFF2-40B4-BE49-F238E27FC236}">
                    <a16:creationId xmlns:a16="http://schemas.microsoft.com/office/drawing/2014/main" id="{C6D80400-A6DA-666F-E17D-65E2DC90F775}"/>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8" name="Freeform 137">
                <a:extLst>
                  <a:ext uri="{FF2B5EF4-FFF2-40B4-BE49-F238E27FC236}">
                    <a16:creationId xmlns:a16="http://schemas.microsoft.com/office/drawing/2014/main" id="{B7659D4F-5C09-70E6-8672-8E3F150437E9}"/>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9" name="Freeform 138">
                <a:extLst>
                  <a:ext uri="{FF2B5EF4-FFF2-40B4-BE49-F238E27FC236}">
                    <a16:creationId xmlns:a16="http://schemas.microsoft.com/office/drawing/2014/main" id="{36412214-D1A7-2DEE-C149-DC3D856F994B}"/>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0" name="Freeform 139">
                <a:extLst>
                  <a:ext uri="{FF2B5EF4-FFF2-40B4-BE49-F238E27FC236}">
                    <a16:creationId xmlns:a16="http://schemas.microsoft.com/office/drawing/2014/main" id="{80CC3077-0BC6-C975-DCD2-627566521279}"/>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79" name="Freeform 38">
              <a:extLst>
                <a:ext uri="{FF2B5EF4-FFF2-40B4-BE49-F238E27FC236}">
                  <a16:creationId xmlns:a16="http://schemas.microsoft.com/office/drawing/2014/main" id="{FEB50121-F04C-2139-48C5-5D47439A3600}"/>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0" name="Freeform 39">
              <a:extLst>
                <a:ext uri="{FF2B5EF4-FFF2-40B4-BE49-F238E27FC236}">
                  <a16:creationId xmlns:a16="http://schemas.microsoft.com/office/drawing/2014/main" id="{4929CF86-45BE-C687-9E06-5F99DB879D23}"/>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1" name="Freeform 40">
              <a:extLst>
                <a:ext uri="{FF2B5EF4-FFF2-40B4-BE49-F238E27FC236}">
                  <a16:creationId xmlns:a16="http://schemas.microsoft.com/office/drawing/2014/main" id="{1743205B-59F0-6E17-C156-3141B9D345A1}"/>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2" name="Freeform 41">
              <a:extLst>
                <a:ext uri="{FF2B5EF4-FFF2-40B4-BE49-F238E27FC236}">
                  <a16:creationId xmlns:a16="http://schemas.microsoft.com/office/drawing/2014/main" id="{F4A9EBD0-C6A6-D155-83DE-0284E32B97D5}"/>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3" name="Freeform 42">
              <a:extLst>
                <a:ext uri="{FF2B5EF4-FFF2-40B4-BE49-F238E27FC236}">
                  <a16:creationId xmlns:a16="http://schemas.microsoft.com/office/drawing/2014/main" id="{62EE24D5-4AB6-EE4F-9376-A4F97756D88A}"/>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4" name="Freeform 46">
              <a:extLst>
                <a:ext uri="{FF2B5EF4-FFF2-40B4-BE49-F238E27FC236}">
                  <a16:creationId xmlns:a16="http://schemas.microsoft.com/office/drawing/2014/main" id="{61D27DC1-B81A-310F-47D3-D9A551E06EA5}"/>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5" name="Freeform 47">
              <a:extLst>
                <a:ext uri="{FF2B5EF4-FFF2-40B4-BE49-F238E27FC236}">
                  <a16:creationId xmlns:a16="http://schemas.microsoft.com/office/drawing/2014/main" id="{1D1C79CF-55BE-3D1E-19DC-0C7196613670}"/>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6" name="Freeform 48">
              <a:extLst>
                <a:ext uri="{FF2B5EF4-FFF2-40B4-BE49-F238E27FC236}">
                  <a16:creationId xmlns:a16="http://schemas.microsoft.com/office/drawing/2014/main" id="{4A628565-AA9C-2779-1F34-AB28042AB2B5}"/>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7" name="Freeform 49">
              <a:extLst>
                <a:ext uri="{FF2B5EF4-FFF2-40B4-BE49-F238E27FC236}">
                  <a16:creationId xmlns:a16="http://schemas.microsoft.com/office/drawing/2014/main" id="{BE60B55D-C683-E264-744C-A6A9043BBCA7}"/>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8" name="Freeform 50">
              <a:extLst>
                <a:ext uri="{FF2B5EF4-FFF2-40B4-BE49-F238E27FC236}">
                  <a16:creationId xmlns:a16="http://schemas.microsoft.com/office/drawing/2014/main" id="{A700F5FC-E625-BED0-DF98-CA1CC5457FCC}"/>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9" name="Freeform 72">
              <a:extLst>
                <a:ext uri="{FF2B5EF4-FFF2-40B4-BE49-F238E27FC236}">
                  <a16:creationId xmlns:a16="http://schemas.microsoft.com/office/drawing/2014/main" id="{3D549AE9-2FA6-11DD-ECDD-B419F0AFB9E0}"/>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0" name="Freeform 73">
              <a:extLst>
                <a:ext uri="{FF2B5EF4-FFF2-40B4-BE49-F238E27FC236}">
                  <a16:creationId xmlns:a16="http://schemas.microsoft.com/office/drawing/2014/main" id="{0EEBCB00-18DC-69B9-0B22-46FDB0D4C9A5}"/>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1" name="Freeform 74">
              <a:extLst>
                <a:ext uri="{FF2B5EF4-FFF2-40B4-BE49-F238E27FC236}">
                  <a16:creationId xmlns:a16="http://schemas.microsoft.com/office/drawing/2014/main" id="{7645562B-870A-A6BC-F192-AE6C1629B5C3}"/>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2" name="Freeform 75">
              <a:extLst>
                <a:ext uri="{FF2B5EF4-FFF2-40B4-BE49-F238E27FC236}">
                  <a16:creationId xmlns:a16="http://schemas.microsoft.com/office/drawing/2014/main" id="{BC9F7DB4-12EB-EDA4-F559-5BF30D5D319E}"/>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3" name="Freeform 76">
              <a:extLst>
                <a:ext uri="{FF2B5EF4-FFF2-40B4-BE49-F238E27FC236}">
                  <a16:creationId xmlns:a16="http://schemas.microsoft.com/office/drawing/2014/main" id="{1D54CB84-C609-58D9-F650-DA8C342CB702}"/>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4" name="Freeform 80">
              <a:extLst>
                <a:ext uri="{FF2B5EF4-FFF2-40B4-BE49-F238E27FC236}">
                  <a16:creationId xmlns:a16="http://schemas.microsoft.com/office/drawing/2014/main" id="{0C7CCBB6-E1C2-10D1-E92A-321CCE7D272A}"/>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5" name="Freeform 88">
              <a:extLst>
                <a:ext uri="{FF2B5EF4-FFF2-40B4-BE49-F238E27FC236}">
                  <a16:creationId xmlns:a16="http://schemas.microsoft.com/office/drawing/2014/main" id="{AF686936-D02B-C666-77D8-4DF71E61B80E}"/>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6" name="Freeform 89">
              <a:extLst>
                <a:ext uri="{FF2B5EF4-FFF2-40B4-BE49-F238E27FC236}">
                  <a16:creationId xmlns:a16="http://schemas.microsoft.com/office/drawing/2014/main" id="{4427A6F9-9946-59CF-9070-2B03F0332AD9}"/>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7" name="Freeform 90">
              <a:extLst>
                <a:ext uri="{FF2B5EF4-FFF2-40B4-BE49-F238E27FC236}">
                  <a16:creationId xmlns:a16="http://schemas.microsoft.com/office/drawing/2014/main" id="{74CB32E3-C8C3-C5DA-C77F-48BAA6900216}"/>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8" name="Freeform 92">
              <a:extLst>
                <a:ext uri="{FF2B5EF4-FFF2-40B4-BE49-F238E27FC236}">
                  <a16:creationId xmlns:a16="http://schemas.microsoft.com/office/drawing/2014/main" id="{35AEA8C7-42BA-71E9-9686-EFF4A53E8B41}"/>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9" name="Freeform 93">
              <a:extLst>
                <a:ext uri="{FF2B5EF4-FFF2-40B4-BE49-F238E27FC236}">
                  <a16:creationId xmlns:a16="http://schemas.microsoft.com/office/drawing/2014/main" id="{02BDC5FD-9310-A805-21D8-D3C8B3CD7D92}"/>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0" name="Group 48">
              <a:extLst>
                <a:ext uri="{FF2B5EF4-FFF2-40B4-BE49-F238E27FC236}">
                  <a16:creationId xmlns:a16="http://schemas.microsoft.com/office/drawing/2014/main" id="{1407515E-ACC2-AADD-BEBB-76DD118A88A0}"/>
                </a:ext>
              </a:extLst>
            </p:cNvPr>
            <p:cNvGrpSpPr/>
            <p:nvPr/>
          </p:nvGrpSpPr>
          <p:grpSpPr>
            <a:xfrm>
              <a:off x="3638154" y="1707058"/>
              <a:ext cx="764653" cy="644897"/>
              <a:chOff x="3605271" y="1704808"/>
              <a:chExt cx="623488" cy="525840"/>
            </a:xfrm>
            <a:grpFill/>
            <a:effectLst/>
          </p:grpSpPr>
          <p:sp>
            <p:nvSpPr>
              <p:cNvPr id="257" name="Freeform 79">
                <a:extLst>
                  <a:ext uri="{FF2B5EF4-FFF2-40B4-BE49-F238E27FC236}">
                    <a16:creationId xmlns:a16="http://schemas.microsoft.com/office/drawing/2014/main" id="{287BCA74-669E-7536-631A-DC11BD757844}"/>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8" name="Freeform 82">
                <a:extLst>
                  <a:ext uri="{FF2B5EF4-FFF2-40B4-BE49-F238E27FC236}">
                    <a16:creationId xmlns:a16="http://schemas.microsoft.com/office/drawing/2014/main" id="{FF0D448F-2300-45C2-1EF4-35B77B56BD0E}"/>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9" name="Freeform 91">
                <a:extLst>
                  <a:ext uri="{FF2B5EF4-FFF2-40B4-BE49-F238E27FC236}">
                    <a16:creationId xmlns:a16="http://schemas.microsoft.com/office/drawing/2014/main" id="{F0FABE4C-A6B1-FC68-D494-DF2A4D975FA7}"/>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0" name="Freeform 96">
                <a:extLst>
                  <a:ext uri="{FF2B5EF4-FFF2-40B4-BE49-F238E27FC236}">
                    <a16:creationId xmlns:a16="http://schemas.microsoft.com/office/drawing/2014/main" id="{D986BAC1-3453-49CE-653A-9B29E11FF2F0}"/>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1" name="Freeform 126">
              <a:extLst>
                <a:ext uri="{FF2B5EF4-FFF2-40B4-BE49-F238E27FC236}">
                  <a16:creationId xmlns:a16="http://schemas.microsoft.com/office/drawing/2014/main" id="{D9A59236-CFDE-8D7E-667B-E723610190F8}"/>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2" name="Freeform 130">
              <a:extLst>
                <a:ext uri="{FF2B5EF4-FFF2-40B4-BE49-F238E27FC236}">
                  <a16:creationId xmlns:a16="http://schemas.microsoft.com/office/drawing/2014/main" id="{81B6FA03-8F00-3B9E-2A41-626F01F7A8C4}"/>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3" name="Freeform 133">
              <a:extLst>
                <a:ext uri="{FF2B5EF4-FFF2-40B4-BE49-F238E27FC236}">
                  <a16:creationId xmlns:a16="http://schemas.microsoft.com/office/drawing/2014/main" id="{C3A3E9AC-406E-1662-454D-3017D7E30AE6}"/>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4" name="Group 60">
              <a:extLst>
                <a:ext uri="{FF2B5EF4-FFF2-40B4-BE49-F238E27FC236}">
                  <a16:creationId xmlns:a16="http://schemas.microsoft.com/office/drawing/2014/main" id="{BEB54413-827F-53EF-B319-329B6566E823}"/>
                </a:ext>
              </a:extLst>
            </p:cNvPr>
            <p:cNvGrpSpPr/>
            <p:nvPr/>
          </p:nvGrpSpPr>
          <p:grpSpPr>
            <a:xfrm>
              <a:off x="4745664" y="2431098"/>
              <a:ext cx="453608" cy="201063"/>
              <a:chOff x="4508320" y="2295180"/>
              <a:chExt cx="369866" cy="163944"/>
            </a:xfrm>
            <a:grpFill/>
            <a:effectLst/>
          </p:grpSpPr>
          <p:sp>
            <p:nvSpPr>
              <p:cNvPr id="250" name="Freeform 127">
                <a:extLst>
                  <a:ext uri="{FF2B5EF4-FFF2-40B4-BE49-F238E27FC236}">
                    <a16:creationId xmlns:a16="http://schemas.microsoft.com/office/drawing/2014/main" id="{E8A30182-6728-4BA4-D73A-1A2995D37A5C}"/>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1" name="Freeform 128">
                <a:extLst>
                  <a:ext uri="{FF2B5EF4-FFF2-40B4-BE49-F238E27FC236}">
                    <a16:creationId xmlns:a16="http://schemas.microsoft.com/office/drawing/2014/main" id="{D40BC103-FF44-7820-3346-AFB926EC8DA1}"/>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2" name="Freeform 129">
                <a:extLst>
                  <a:ext uri="{FF2B5EF4-FFF2-40B4-BE49-F238E27FC236}">
                    <a16:creationId xmlns:a16="http://schemas.microsoft.com/office/drawing/2014/main" id="{706BBFBC-40CC-B4F3-DB05-C53EA5E6D44D}"/>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3" name="Freeform 140">
                <a:extLst>
                  <a:ext uri="{FF2B5EF4-FFF2-40B4-BE49-F238E27FC236}">
                    <a16:creationId xmlns:a16="http://schemas.microsoft.com/office/drawing/2014/main" id="{4CE526D0-8A8A-0AED-512F-7398B01A466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4" name="Freeform 141">
                <a:extLst>
                  <a:ext uri="{FF2B5EF4-FFF2-40B4-BE49-F238E27FC236}">
                    <a16:creationId xmlns:a16="http://schemas.microsoft.com/office/drawing/2014/main" id="{36096695-D59E-A864-7CB7-2B68F4BB464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5" name="Freeform 142">
                <a:extLst>
                  <a:ext uri="{FF2B5EF4-FFF2-40B4-BE49-F238E27FC236}">
                    <a16:creationId xmlns:a16="http://schemas.microsoft.com/office/drawing/2014/main" id="{8FD88497-20C4-57BA-DA16-3C140FEA4C09}"/>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6" name="Freeform 143">
                <a:extLst>
                  <a:ext uri="{FF2B5EF4-FFF2-40B4-BE49-F238E27FC236}">
                    <a16:creationId xmlns:a16="http://schemas.microsoft.com/office/drawing/2014/main" id="{415A173B-EA06-62D8-9074-5B57761C0C65}"/>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5" name="Freeform 145">
              <a:extLst>
                <a:ext uri="{FF2B5EF4-FFF2-40B4-BE49-F238E27FC236}">
                  <a16:creationId xmlns:a16="http://schemas.microsoft.com/office/drawing/2014/main" id="{70BFFB25-89E2-DC4E-FCF9-460B05EA4ABF}"/>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6" name="Freeform 146">
              <a:extLst>
                <a:ext uri="{FF2B5EF4-FFF2-40B4-BE49-F238E27FC236}">
                  <a16:creationId xmlns:a16="http://schemas.microsoft.com/office/drawing/2014/main" id="{D830DBF1-573D-CA08-4F8E-54DD97D01570}"/>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7" name="Freeform 148">
              <a:extLst>
                <a:ext uri="{FF2B5EF4-FFF2-40B4-BE49-F238E27FC236}">
                  <a16:creationId xmlns:a16="http://schemas.microsoft.com/office/drawing/2014/main" id="{636793FC-3CAC-C0F1-8991-C58A3B2F8880}"/>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8" name="Freeform 149">
              <a:extLst>
                <a:ext uri="{FF2B5EF4-FFF2-40B4-BE49-F238E27FC236}">
                  <a16:creationId xmlns:a16="http://schemas.microsoft.com/office/drawing/2014/main" id="{92B03C18-70DC-156B-9864-CB74D0DB6A17}"/>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9" name="Freeform 150">
              <a:extLst>
                <a:ext uri="{FF2B5EF4-FFF2-40B4-BE49-F238E27FC236}">
                  <a16:creationId xmlns:a16="http://schemas.microsoft.com/office/drawing/2014/main" id="{FAB638C1-714C-ABAE-C083-6075115325EF}"/>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0" name="Freeform 151">
              <a:extLst>
                <a:ext uri="{FF2B5EF4-FFF2-40B4-BE49-F238E27FC236}">
                  <a16:creationId xmlns:a16="http://schemas.microsoft.com/office/drawing/2014/main" id="{53AF9F69-8DA1-7BB1-3896-5280383CBA4F}"/>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1" name="Freeform 152">
              <a:extLst>
                <a:ext uri="{FF2B5EF4-FFF2-40B4-BE49-F238E27FC236}">
                  <a16:creationId xmlns:a16="http://schemas.microsoft.com/office/drawing/2014/main" id="{38155775-E9A4-D690-46B8-9142470D641A}"/>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2" name="Freeform 153">
              <a:extLst>
                <a:ext uri="{FF2B5EF4-FFF2-40B4-BE49-F238E27FC236}">
                  <a16:creationId xmlns:a16="http://schemas.microsoft.com/office/drawing/2014/main" id="{0E629141-3E81-EBCF-411F-D4A58D1C0D3C}"/>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3" name="Freeform 154">
              <a:extLst>
                <a:ext uri="{FF2B5EF4-FFF2-40B4-BE49-F238E27FC236}">
                  <a16:creationId xmlns:a16="http://schemas.microsoft.com/office/drawing/2014/main" id="{E3E77F27-3A80-2A9C-CAB0-931A71C97573}"/>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14" name="Group 71">
              <a:extLst>
                <a:ext uri="{FF2B5EF4-FFF2-40B4-BE49-F238E27FC236}">
                  <a16:creationId xmlns:a16="http://schemas.microsoft.com/office/drawing/2014/main" id="{AD3E61EA-9BED-0D84-41F8-9793E560CB59}"/>
                </a:ext>
              </a:extLst>
            </p:cNvPr>
            <p:cNvGrpSpPr/>
            <p:nvPr/>
          </p:nvGrpSpPr>
          <p:grpSpPr>
            <a:xfrm>
              <a:off x="5120332" y="2225757"/>
              <a:ext cx="133137" cy="276996"/>
              <a:chOff x="4813819" y="2127748"/>
              <a:chExt cx="108558" cy="225859"/>
            </a:xfrm>
            <a:grpFill/>
            <a:effectLst/>
          </p:grpSpPr>
          <p:sp>
            <p:nvSpPr>
              <p:cNvPr id="247" name="Freeform 131">
                <a:extLst>
                  <a:ext uri="{FF2B5EF4-FFF2-40B4-BE49-F238E27FC236}">
                    <a16:creationId xmlns:a16="http://schemas.microsoft.com/office/drawing/2014/main" id="{8E277A3E-3B2D-CEAD-8639-2B5E39BE368D}"/>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8" name="Freeform 324">
                <a:extLst>
                  <a:ext uri="{FF2B5EF4-FFF2-40B4-BE49-F238E27FC236}">
                    <a16:creationId xmlns:a16="http://schemas.microsoft.com/office/drawing/2014/main" id="{3E0B54C6-166C-E904-8F35-6D816278AE95}"/>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9" name="Freeform 325">
                <a:extLst>
                  <a:ext uri="{FF2B5EF4-FFF2-40B4-BE49-F238E27FC236}">
                    <a16:creationId xmlns:a16="http://schemas.microsoft.com/office/drawing/2014/main" id="{1A61201E-DBF0-7DF3-BDF6-68E79DBA5C70}"/>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5" name="Group 72">
              <a:extLst>
                <a:ext uri="{FF2B5EF4-FFF2-40B4-BE49-F238E27FC236}">
                  <a16:creationId xmlns:a16="http://schemas.microsoft.com/office/drawing/2014/main" id="{811D39F6-1ABB-BBA3-F557-DF1D29983F6D}"/>
                </a:ext>
              </a:extLst>
            </p:cNvPr>
            <p:cNvGrpSpPr/>
            <p:nvPr/>
          </p:nvGrpSpPr>
          <p:grpSpPr>
            <a:xfrm>
              <a:off x="4659655" y="1789410"/>
              <a:ext cx="752871" cy="509073"/>
              <a:chOff x="4438189" y="1771956"/>
              <a:chExt cx="613881" cy="415091"/>
            </a:xfrm>
            <a:grpFill/>
            <a:effectLst/>
          </p:grpSpPr>
          <p:sp>
            <p:nvSpPr>
              <p:cNvPr id="245" name="Freeform 326">
                <a:extLst>
                  <a:ext uri="{FF2B5EF4-FFF2-40B4-BE49-F238E27FC236}">
                    <a16:creationId xmlns:a16="http://schemas.microsoft.com/office/drawing/2014/main" id="{1F20DE5A-7860-9313-ABB2-342CFCDB0456}"/>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6" name="Freeform 329">
                <a:extLst>
                  <a:ext uri="{FF2B5EF4-FFF2-40B4-BE49-F238E27FC236}">
                    <a16:creationId xmlns:a16="http://schemas.microsoft.com/office/drawing/2014/main" id="{80F4C915-70B7-C763-FD19-8C9A89CCFBDD}"/>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6" name="Group 73">
              <a:extLst>
                <a:ext uri="{FF2B5EF4-FFF2-40B4-BE49-F238E27FC236}">
                  <a16:creationId xmlns:a16="http://schemas.microsoft.com/office/drawing/2014/main" id="{C9481800-A09D-4B5F-3E89-7836063196B4}"/>
                </a:ext>
              </a:extLst>
            </p:cNvPr>
            <p:cNvGrpSpPr/>
            <p:nvPr/>
          </p:nvGrpSpPr>
          <p:grpSpPr>
            <a:xfrm>
              <a:off x="5235796" y="1972291"/>
              <a:ext cx="349926" cy="173258"/>
              <a:chOff x="4907967" y="1921074"/>
              <a:chExt cx="285325" cy="141272"/>
            </a:xfrm>
            <a:grpFill/>
            <a:effectLst/>
          </p:grpSpPr>
          <p:sp>
            <p:nvSpPr>
              <p:cNvPr id="238" name="Freeform 144">
                <a:extLst>
                  <a:ext uri="{FF2B5EF4-FFF2-40B4-BE49-F238E27FC236}">
                    <a16:creationId xmlns:a16="http://schemas.microsoft.com/office/drawing/2014/main" id="{47007F23-FB83-C660-6825-49E40E7524B8}"/>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9" name="Freeform 330">
                <a:extLst>
                  <a:ext uri="{FF2B5EF4-FFF2-40B4-BE49-F238E27FC236}">
                    <a16:creationId xmlns:a16="http://schemas.microsoft.com/office/drawing/2014/main" id="{8FC1A62B-0A0D-EF23-E048-137603EF4C8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0" name="Freeform 331">
                <a:extLst>
                  <a:ext uri="{FF2B5EF4-FFF2-40B4-BE49-F238E27FC236}">
                    <a16:creationId xmlns:a16="http://schemas.microsoft.com/office/drawing/2014/main" id="{97E5A9DB-8875-D0DE-A831-86640BA8E1EB}"/>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1" name="Freeform 332">
                <a:extLst>
                  <a:ext uri="{FF2B5EF4-FFF2-40B4-BE49-F238E27FC236}">
                    <a16:creationId xmlns:a16="http://schemas.microsoft.com/office/drawing/2014/main" id="{06D3A769-D4FA-CCE1-46AA-9B68AE97D5D8}"/>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2" name="Freeform 333">
                <a:extLst>
                  <a:ext uri="{FF2B5EF4-FFF2-40B4-BE49-F238E27FC236}">
                    <a16:creationId xmlns:a16="http://schemas.microsoft.com/office/drawing/2014/main" id="{2ED028B5-E998-7351-0290-B71356C4E4E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3" name="Freeform 334">
                <a:extLst>
                  <a:ext uri="{FF2B5EF4-FFF2-40B4-BE49-F238E27FC236}">
                    <a16:creationId xmlns:a16="http://schemas.microsoft.com/office/drawing/2014/main" id="{1684B434-14E4-B54D-1856-502FF34874B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4" name="Freeform 335">
                <a:extLst>
                  <a:ext uri="{FF2B5EF4-FFF2-40B4-BE49-F238E27FC236}">
                    <a16:creationId xmlns:a16="http://schemas.microsoft.com/office/drawing/2014/main" id="{3E97C7EB-1061-EB9E-30F1-6254E72DE700}"/>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7" name="Group 74">
              <a:extLst>
                <a:ext uri="{FF2B5EF4-FFF2-40B4-BE49-F238E27FC236}">
                  <a16:creationId xmlns:a16="http://schemas.microsoft.com/office/drawing/2014/main" id="{775A5B21-0112-7E05-B7F3-A3EC21D27513}"/>
                </a:ext>
              </a:extLst>
            </p:cNvPr>
            <p:cNvGrpSpPr/>
            <p:nvPr/>
          </p:nvGrpSpPr>
          <p:grpSpPr>
            <a:xfrm>
              <a:off x="5346548" y="1421506"/>
              <a:ext cx="393519" cy="527254"/>
              <a:chOff x="4998272" y="1471973"/>
              <a:chExt cx="320870" cy="429916"/>
            </a:xfrm>
            <a:grpFill/>
            <a:effectLst/>
          </p:grpSpPr>
          <p:sp>
            <p:nvSpPr>
              <p:cNvPr id="233" name="Freeform 147">
                <a:extLst>
                  <a:ext uri="{FF2B5EF4-FFF2-40B4-BE49-F238E27FC236}">
                    <a16:creationId xmlns:a16="http://schemas.microsoft.com/office/drawing/2014/main" id="{595384FF-BD78-233D-2C57-65358F3C221A}"/>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4" name="Freeform 336">
                <a:extLst>
                  <a:ext uri="{FF2B5EF4-FFF2-40B4-BE49-F238E27FC236}">
                    <a16:creationId xmlns:a16="http://schemas.microsoft.com/office/drawing/2014/main" id="{3B0733ED-571C-661B-7D21-D8F23BDB3485}"/>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5" name="Freeform 337">
                <a:extLst>
                  <a:ext uri="{FF2B5EF4-FFF2-40B4-BE49-F238E27FC236}">
                    <a16:creationId xmlns:a16="http://schemas.microsoft.com/office/drawing/2014/main" id="{77D29592-F06F-43F8-774F-2CD4A1DB005F}"/>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6" name="Freeform 338">
                <a:extLst>
                  <a:ext uri="{FF2B5EF4-FFF2-40B4-BE49-F238E27FC236}">
                    <a16:creationId xmlns:a16="http://schemas.microsoft.com/office/drawing/2014/main" id="{21C2E929-98D8-CDB4-947E-DCCB820D8A29}"/>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7" name="Freeform 339">
                <a:extLst>
                  <a:ext uri="{FF2B5EF4-FFF2-40B4-BE49-F238E27FC236}">
                    <a16:creationId xmlns:a16="http://schemas.microsoft.com/office/drawing/2014/main" id="{40432E2B-74C5-9D0C-BD42-4F584F06C63B}"/>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18" name="Freeform 21">
              <a:extLst>
                <a:ext uri="{FF2B5EF4-FFF2-40B4-BE49-F238E27FC236}">
                  <a16:creationId xmlns:a16="http://schemas.microsoft.com/office/drawing/2014/main" id="{F29932C5-91B7-8CBA-DC2E-023E831D7E5F}"/>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9" name="Freeform 22">
              <a:extLst>
                <a:ext uri="{FF2B5EF4-FFF2-40B4-BE49-F238E27FC236}">
                  <a16:creationId xmlns:a16="http://schemas.microsoft.com/office/drawing/2014/main" id="{8E5ADD5F-F4D5-2290-3970-91C54EE2E82D}"/>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0" name="Freeform 25">
              <a:extLst>
                <a:ext uri="{FF2B5EF4-FFF2-40B4-BE49-F238E27FC236}">
                  <a16:creationId xmlns:a16="http://schemas.microsoft.com/office/drawing/2014/main" id="{E7D5DD01-EC13-2120-AFC4-C72DCE0D0EFA}"/>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1" name="Freeform 26">
              <a:extLst>
                <a:ext uri="{FF2B5EF4-FFF2-40B4-BE49-F238E27FC236}">
                  <a16:creationId xmlns:a16="http://schemas.microsoft.com/office/drawing/2014/main" id="{8A3D6622-9762-6624-DD79-6994AF9F7C3D}"/>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2" name="Freeform 27">
              <a:extLst>
                <a:ext uri="{FF2B5EF4-FFF2-40B4-BE49-F238E27FC236}">
                  <a16:creationId xmlns:a16="http://schemas.microsoft.com/office/drawing/2014/main" id="{0F6A2DCF-5CEA-CDBE-344B-DA3E85E49B6B}"/>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3" name="Freeform 28">
              <a:extLst>
                <a:ext uri="{FF2B5EF4-FFF2-40B4-BE49-F238E27FC236}">
                  <a16:creationId xmlns:a16="http://schemas.microsoft.com/office/drawing/2014/main" id="{AB3F7F4C-5B2E-382C-F668-7D13D337CDFD}"/>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4" name="Freeform 29">
              <a:extLst>
                <a:ext uri="{FF2B5EF4-FFF2-40B4-BE49-F238E27FC236}">
                  <a16:creationId xmlns:a16="http://schemas.microsoft.com/office/drawing/2014/main" id="{8FB96EB3-D352-318C-D15D-9D2F2BF265D6}"/>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5" name="Freeform 43">
              <a:extLst>
                <a:ext uri="{FF2B5EF4-FFF2-40B4-BE49-F238E27FC236}">
                  <a16:creationId xmlns:a16="http://schemas.microsoft.com/office/drawing/2014/main" id="{E16913CE-E5D4-70A1-90D6-76103597D94C}"/>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6" name="Freeform 44">
              <a:extLst>
                <a:ext uri="{FF2B5EF4-FFF2-40B4-BE49-F238E27FC236}">
                  <a16:creationId xmlns:a16="http://schemas.microsoft.com/office/drawing/2014/main" id="{0518E8C3-A364-9799-CB7E-401C98F24A1F}"/>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7" name="Freeform 45">
              <a:extLst>
                <a:ext uri="{FF2B5EF4-FFF2-40B4-BE49-F238E27FC236}">
                  <a16:creationId xmlns:a16="http://schemas.microsoft.com/office/drawing/2014/main" id="{AFC0299A-54AF-62DD-FDAD-B125A3246D5D}"/>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8" name="Freeform 51">
              <a:extLst>
                <a:ext uri="{FF2B5EF4-FFF2-40B4-BE49-F238E27FC236}">
                  <a16:creationId xmlns:a16="http://schemas.microsoft.com/office/drawing/2014/main" id="{D683F4A9-1D2D-3C78-E249-A11702ECF489}"/>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9" name="Freeform 52">
              <a:extLst>
                <a:ext uri="{FF2B5EF4-FFF2-40B4-BE49-F238E27FC236}">
                  <a16:creationId xmlns:a16="http://schemas.microsoft.com/office/drawing/2014/main" id="{969F544B-A9A3-FBF8-5366-C27C6646CD89}"/>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0" name="Freeform 53">
              <a:extLst>
                <a:ext uri="{FF2B5EF4-FFF2-40B4-BE49-F238E27FC236}">
                  <a16:creationId xmlns:a16="http://schemas.microsoft.com/office/drawing/2014/main" id="{EA63CBF0-6278-E6F9-0A30-70AA27790057}"/>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1" name="Freeform 55">
              <a:extLst>
                <a:ext uri="{FF2B5EF4-FFF2-40B4-BE49-F238E27FC236}">
                  <a16:creationId xmlns:a16="http://schemas.microsoft.com/office/drawing/2014/main" id="{4482EBEC-12F5-48AB-1FA1-242071D94173}"/>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2" name="Freeform 56">
              <a:extLst>
                <a:ext uri="{FF2B5EF4-FFF2-40B4-BE49-F238E27FC236}">
                  <a16:creationId xmlns:a16="http://schemas.microsoft.com/office/drawing/2014/main" id="{177B6F20-A254-BC7E-9EDF-34A0DB41208B}"/>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 name="Rectangle: Rounded Corners 2">
            <a:extLst>
              <a:ext uri="{FF2B5EF4-FFF2-40B4-BE49-F238E27FC236}">
                <a16:creationId xmlns:a16="http://schemas.microsoft.com/office/drawing/2014/main" id="{0BCC0FFA-A905-1E47-961B-33FD12A4286F}"/>
              </a:ext>
            </a:extLst>
          </p:cNvPr>
          <p:cNvSpPr/>
          <p:nvPr/>
        </p:nvSpPr>
        <p:spPr>
          <a:xfrm>
            <a:off x="3781286" y="1107650"/>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Temperature</a:t>
            </a:r>
            <a:endParaRPr lang="it-IT">
              <a:solidFill>
                <a:schemeClr val="tx1"/>
              </a:solidFill>
            </a:endParaRPr>
          </a:p>
        </p:txBody>
      </p:sp>
      <p:sp>
        <p:nvSpPr>
          <p:cNvPr id="4" name="Rectangle: Rounded Corners 3">
            <a:extLst>
              <a:ext uri="{FF2B5EF4-FFF2-40B4-BE49-F238E27FC236}">
                <a16:creationId xmlns:a16="http://schemas.microsoft.com/office/drawing/2014/main" id="{7DF2D1B8-5D29-FB9E-B4B4-BE1F0630D4BE}"/>
              </a:ext>
            </a:extLst>
          </p:cNvPr>
          <p:cNvSpPr/>
          <p:nvPr/>
        </p:nvSpPr>
        <p:spPr>
          <a:xfrm>
            <a:off x="3781285" y="1826971"/>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ea typeface="+mn-lt"/>
                <a:cs typeface="+mn-lt"/>
              </a:rPr>
              <a:t>Drought</a:t>
            </a:r>
            <a:endParaRPr lang="it-IT" b="1">
              <a:solidFill>
                <a:schemeClr val="tx1"/>
              </a:solidFill>
            </a:endParaRPr>
          </a:p>
        </p:txBody>
      </p:sp>
      <p:sp>
        <p:nvSpPr>
          <p:cNvPr id="5" name="Rectangle: Rounded Corners 4">
            <a:extLst>
              <a:ext uri="{FF2B5EF4-FFF2-40B4-BE49-F238E27FC236}">
                <a16:creationId xmlns:a16="http://schemas.microsoft.com/office/drawing/2014/main" id="{2112A6C8-EB70-8564-03CB-3EC4AABFC812}"/>
              </a:ext>
            </a:extLst>
          </p:cNvPr>
          <p:cNvSpPr/>
          <p:nvPr/>
        </p:nvSpPr>
        <p:spPr>
          <a:xfrm>
            <a:off x="3778392" y="2520625"/>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Precipitation</a:t>
            </a:r>
          </a:p>
        </p:txBody>
      </p:sp>
      <p:cxnSp>
        <p:nvCxnSpPr>
          <p:cNvPr id="10" name="Connector: Elbow 8">
            <a:extLst>
              <a:ext uri="{FF2B5EF4-FFF2-40B4-BE49-F238E27FC236}">
                <a16:creationId xmlns:a16="http://schemas.microsoft.com/office/drawing/2014/main" id="{3EC843B0-1C35-E432-E813-676AF0362C0D}"/>
              </a:ext>
            </a:extLst>
          </p:cNvPr>
          <p:cNvCxnSpPr>
            <a:cxnSpLocks/>
            <a:stCxn id="2" idx="1"/>
            <a:endCxn id="292" idx="3"/>
          </p:cNvCxnSpPr>
          <p:nvPr/>
        </p:nvCxnSpPr>
        <p:spPr>
          <a:xfrm rot="10800000" flipV="1">
            <a:off x="3119094" y="1292292"/>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2" name="Connector: Elbow 8">
            <a:extLst>
              <a:ext uri="{FF2B5EF4-FFF2-40B4-BE49-F238E27FC236}">
                <a16:creationId xmlns:a16="http://schemas.microsoft.com/office/drawing/2014/main" id="{F1F6AC55-0FF9-ADCA-F133-C108035166CF}"/>
              </a:ext>
            </a:extLst>
          </p:cNvPr>
          <p:cNvCxnSpPr>
            <a:cxnSpLocks/>
            <a:stCxn id="4" idx="1"/>
            <a:endCxn id="292" idx="3"/>
          </p:cNvCxnSpPr>
          <p:nvPr/>
        </p:nvCxnSpPr>
        <p:spPr>
          <a:xfrm rot="10800000" flipV="1">
            <a:off x="3119095" y="2011612"/>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3" name="Connector: Elbow 8">
            <a:extLst>
              <a:ext uri="{FF2B5EF4-FFF2-40B4-BE49-F238E27FC236}">
                <a16:creationId xmlns:a16="http://schemas.microsoft.com/office/drawing/2014/main" id="{3BA40038-F314-7C2D-AB30-EF526563DD6A}"/>
              </a:ext>
            </a:extLst>
          </p:cNvPr>
          <p:cNvCxnSpPr>
            <a:cxnSpLocks/>
            <a:stCxn id="5" idx="1"/>
            <a:endCxn id="292" idx="3"/>
          </p:cNvCxnSpPr>
          <p:nvPr/>
        </p:nvCxnSpPr>
        <p:spPr>
          <a:xfrm rot="10800000">
            <a:off x="3119094" y="2507163"/>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5" name="Rectangle: Rounded Corners 61">
            <a:extLst>
              <a:ext uri="{FF2B5EF4-FFF2-40B4-BE49-F238E27FC236}">
                <a16:creationId xmlns:a16="http://schemas.microsoft.com/office/drawing/2014/main" id="{7E4D2C0C-C400-20F1-AE8B-D40EDB352529}"/>
              </a:ext>
            </a:extLst>
          </p:cNvPr>
          <p:cNvSpPr/>
          <p:nvPr/>
        </p:nvSpPr>
        <p:spPr>
          <a:xfrm>
            <a:off x="5889999" y="9273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Maximum</a:t>
            </a:r>
            <a:endParaRPr lang="it-IT"/>
          </a:p>
        </p:txBody>
      </p:sp>
      <p:sp>
        <p:nvSpPr>
          <p:cNvPr id="286" name="Rectangle: Rounded Corners 62">
            <a:extLst>
              <a:ext uri="{FF2B5EF4-FFF2-40B4-BE49-F238E27FC236}">
                <a16:creationId xmlns:a16="http://schemas.microsoft.com/office/drawing/2014/main" id="{5D7A7841-B688-4FEC-3B1F-C58CF7AA5ADC}"/>
              </a:ext>
            </a:extLst>
          </p:cNvPr>
          <p:cNvSpPr/>
          <p:nvPr/>
        </p:nvSpPr>
        <p:spPr>
          <a:xfrm>
            <a:off x="5889999" y="132416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Minimum</a:t>
            </a:r>
            <a:endParaRPr lang="it-IT">
              <a:solidFill>
                <a:schemeClr val="tx1"/>
              </a:solidFill>
            </a:endParaRPr>
          </a:p>
        </p:txBody>
      </p:sp>
      <p:sp>
        <p:nvSpPr>
          <p:cNvPr id="287" name="Rectangle: Rounded Corners 80">
            <a:extLst>
              <a:ext uri="{FF2B5EF4-FFF2-40B4-BE49-F238E27FC236}">
                <a16:creationId xmlns:a16="http://schemas.microsoft.com/office/drawing/2014/main" id="{BF81F707-E137-3BE8-A767-6FC42688F80F}"/>
              </a:ext>
            </a:extLst>
          </p:cNvPr>
          <p:cNvSpPr/>
          <p:nvPr/>
        </p:nvSpPr>
        <p:spPr>
          <a:xfrm>
            <a:off x="5899728" y="186983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PDSI</a:t>
            </a:r>
          </a:p>
        </p:txBody>
      </p:sp>
      <p:cxnSp>
        <p:nvCxnSpPr>
          <p:cNvPr id="289" name="Connector: Elbow 8">
            <a:extLst>
              <a:ext uri="{FF2B5EF4-FFF2-40B4-BE49-F238E27FC236}">
                <a16:creationId xmlns:a16="http://schemas.microsoft.com/office/drawing/2014/main" id="{C11026B4-3C63-E86A-9D31-D92EB639D107}"/>
              </a:ext>
            </a:extLst>
          </p:cNvPr>
          <p:cNvCxnSpPr>
            <a:cxnSpLocks/>
            <a:stCxn id="287" idx="1"/>
            <a:endCxn id="4" idx="3"/>
          </p:cNvCxnSpPr>
          <p:nvPr/>
        </p:nvCxnSpPr>
        <p:spPr>
          <a:xfrm rot="10800000" flipV="1">
            <a:off x="5550196" y="2008557"/>
            <a:ext cx="349532" cy="305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Connector: Elbow 8">
            <a:extLst>
              <a:ext uri="{FF2B5EF4-FFF2-40B4-BE49-F238E27FC236}">
                <a16:creationId xmlns:a16="http://schemas.microsoft.com/office/drawing/2014/main" id="{6BC8A6ED-6953-C7DA-E641-BE41002D4A16}"/>
              </a:ext>
            </a:extLst>
          </p:cNvPr>
          <p:cNvCxnSpPr>
            <a:cxnSpLocks/>
            <a:stCxn id="286" idx="1"/>
            <a:endCxn id="2" idx="3"/>
          </p:cNvCxnSpPr>
          <p:nvPr/>
        </p:nvCxnSpPr>
        <p:spPr>
          <a:xfrm rot="10800000">
            <a:off x="5550197" y="1292293"/>
            <a:ext cx="339803" cy="17059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Connector: Elbow 8">
            <a:extLst>
              <a:ext uri="{FF2B5EF4-FFF2-40B4-BE49-F238E27FC236}">
                <a16:creationId xmlns:a16="http://schemas.microsoft.com/office/drawing/2014/main" id="{D975213A-788D-4BB4-9478-94520F3F2A16}"/>
              </a:ext>
            </a:extLst>
          </p:cNvPr>
          <p:cNvCxnSpPr>
            <a:cxnSpLocks/>
            <a:stCxn id="285" idx="1"/>
            <a:endCxn id="2" idx="3"/>
          </p:cNvCxnSpPr>
          <p:nvPr/>
        </p:nvCxnSpPr>
        <p:spPr>
          <a:xfrm rot="10800000" flipV="1">
            <a:off x="5550197" y="1066056"/>
            <a:ext cx="339803" cy="22623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Connector: Elbow 8">
            <a:extLst>
              <a:ext uri="{FF2B5EF4-FFF2-40B4-BE49-F238E27FC236}">
                <a16:creationId xmlns:a16="http://schemas.microsoft.com/office/drawing/2014/main" id="{8F6D79E2-DCF9-6632-F298-1EFE19E7172F}"/>
              </a:ext>
            </a:extLst>
          </p:cNvPr>
          <p:cNvCxnSpPr>
            <a:cxnSpLocks/>
          </p:cNvCxnSpPr>
          <p:nvPr/>
        </p:nvCxnSpPr>
        <p:spPr>
          <a:xfrm flipH="1">
            <a:off x="5550197" y="648094"/>
            <a:ext cx="339803" cy="63993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4" name="Rectangle: Rounded Corners 61">
            <a:extLst>
              <a:ext uri="{FF2B5EF4-FFF2-40B4-BE49-F238E27FC236}">
                <a16:creationId xmlns:a16="http://schemas.microsoft.com/office/drawing/2014/main" id="{36677DFF-F8D7-A503-4DEB-40163421C666}"/>
              </a:ext>
            </a:extLst>
          </p:cNvPr>
          <p:cNvSpPr/>
          <p:nvPr/>
        </p:nvSpPr>
        <p:spPr>
          <a:xfrm>
            <a:off x="5885734" y="50936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Average</a:t>
            </a:r>
            <a:endParaRPr lang="it-IT"/>
          </a:p>
        </p:txBody>
      </p:sp>
      <p:grpSp>
        <p:nvGrpSpPr>
          <p:cNvPr id="303" name="Gruppo 302">
            <a:extLst>
              <a:ext uri="{FF2B5EF4-FFF2-40B4-BE49-F238E27FC236}">
                <a16:creationId xmlns:a16="http://schemas.microsoft.com/office/drawing/2014/main" id="{D78C02D6-630D-A154-A2B3-FF3ACD813CC0}"/>
              </a:ext>
            </a:extLst>
          </p:cNvPr>
          <p:cNvGrpSpPr/>
          <p:nvPr/>
        </p:nvGrpSpPr>
        <p:grpSpPr>
          <a:xfrm>
            <a:off x="6046365" y="4222499"/>
            <a:ext cx="2743199" cy="635077"/>
            <a:chOff x="5834500" y="788228"/>
            <a:chExt cx="2743199" cy="635077"/>
          </a:xfrm>
        </p:grpSpPr>
        <p:pic>
          <p:nvPicPr>
            <p:cNvPr id="301" name="Elemento grafico 16">
              <a:extLst>
                <a:ext uri="{FF2B5EF4-FFF2-40B4-BE49-F238E27FC236}">
                  <a16:creationId xmlns:a16="http://schemas.microsoft.com/office/drawing/2014/main" id="{28C593D3-3081-AD20-6DEC-32037F4A8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4500" y="788228"/>
              <a:ext cx="2743199" cy="588981"/>
            </a:xfrm>
            <a:prstGeom prst="rect">
              <a:avLst/>
            </a:prstGeom>
          </p:spPr>
        </p:pic>
        <p:pic>
          <p:nvPicPr>
            <p:cNvPr id="302" name="Elemento grafico 301">
              <a:extLst>
                <a:ext uri="{FF2B5EF4-FFF2-40B4-BE49-F238E27FC236}">
                  <a16:creationId xmlns:a16="http://schemas.microsoft.com/office/drawing/2014/main" id="{56ECC9BA-753D-D788-D65E-D79C7893154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382"/>
            <a:stretch/>
          </p:blipFill>
          <p:spPr>
            <a:xfrm>
              <a:off x="6475921" y="834324"/>
              <a:ext cx="2101778" cy="588981"/>
            </a:xfrm>
            <a:prstGeom prst="rect">
              <a:avLst/>
            </a:prstGeom>
          </p:spPr>
        </p:pic>
      </p:gr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2945344"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Data</a:t>
            </a:r>
          </a:p>
        </p:txBody>
      </p:sp>
      <p:sp>
        <p:nvSpPr>
          <p:cNvPr id="305" name="CasellaDiTesto 304">
            <a:extLst>
              <a:ext uri="{FF2B5EF4-FFF2-40B4-BE49-F238E27FC236}">
                <a16:creationId xmlns:a16="http://schemas.microsoft.com/office/drawing/2014/main" id="{29F59717-96E5-6C90-31EA-A1D1062B4FA6}"/>
              </a:ext>
            </a:extLst>
          </p:cNvPr>
          <p:cNvSpPr txBox="1"/>
          <p:nvPr/>
        </p:nvSpPr>
        <p:spPr>
          <a:xfrm>
            <a:off x="379692" y="1278031"/>
            <a:ext cx="2005389" cy="307777"/>
          </a:xfrm>
          <a:prstGeom prst="rect">
            <a:avLst/>
          </a:prstGeom>
          <a:noFill/>
        </p:spPr>
        <p:txBody>
          <a:bodyPr wrap="square" rtlCol="0">
            <a:spAutoFit/>
          </a:bodyPr>
          <a:lstStyle/>
          <a:p>
            <a:r>
              <a:rPr lang="it-IT">
                <a:latin typeface="Helvetica" pitchFamily="2" charset="0"/>
                <a:ea typeface="Open Sans" panose="020B0606030504020204" pitchFamily="34" charset="0"/>
                <a:cs typeface="Calibri" panose="020F0502020204030204" pitchFamily="34" charset="0"/>
              </a:rPr>
              <a:t>For </a:t>
            </a:r>
            <a:r>
              <a:rPr lang="en-GB">
                <a:latin typeface="Helvetica" pitchFamily="2" charset="0"/>
                <a:ea typeface="Open Sans" panose="020B0606030504020204" pitchFamily="34" charset="0"/>
                <a:cs typeface="Calibri" panose="020F0502020204030204" pitchFamily="34" charset="0"/>
              </a:rPr>
              <a:t>each</a:t>
            </a:r>
            <a:r>
              <a:rPr lang="it-IT">
                <a:latin typeface="Helvetica" pitchFamily="2" charset="0"/>
                <a:ea typeface="Open Sans" panose="020B0606030504020204" pitchFamily="34" charset="0"/>
                <a:cs typeface="Calibri" panose="020F0502020204030204" pitchFamily="34" charset="0"/>
              </a:rPr>
              <a:t> state in US:</a:t>
            </a:r>
          </a:p>
        </p:txBody>
      </p:sp>
      <p:sp>
        <p:nvSpPr>
          <p:cNvPr id="312" name="Triangolo 311">
            <a:extLst>
              <a:ext uri="{FF2B5EF4-FFF2-40B4-BE49-F238E27FC236}">
                <a16:creationId xmlns:a16="http://schemas.microsoft.com/office/drawing/2014/main" id="{BCF7F34A-A229-1680-3805-02940504A007}"/>
              </a:ext>
            </a:extLst>
          </p:cNvPr>
          <p:cNvSpPr/>
          <p:nvPr/>
        </p:nvSpPr>
        <p:spPr>
          <a:xfrm rot="14408049">
            <a:off x="1559052" y="3032676"/>
            <a:ext cx="212848" cy="617405"/>
          </a:xfrm>
          <a:prstGeom prst="triangle">
            <a:avLst>
              <a:gd name="adj" fmla="val 57200"/>
            </a:avLst>
          </a:prstGeom>
          <a:solidFill>
            <a:srgbClr val="FFF1D0">
              <a:alpha val="66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10" name="Oval 8">
            <a:extLst>
              <a:ext uri="{FF2B5EF4-FFF2-40B4-BE49-F238E27FC236}">
                <a16:creationId xmlns:a16="http://schemas.microsoft.com/office/drawing/2014/main" id="{AFC2FEA9-50B3-2211-7A7F-A0072081308E}"/>
              </a:ext>
            </a:extLst>
          </p:cNvPr>
          <p:cNvSpPr/>
          <p:nvPr/>
        </p:nvSpPr>
        <p:spPr>
          <a:xfrm rot="2466765">
            <a:off x="1681741" y="2703423"/>
            <a:ext cx="627182" cy="586859"/>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Oval 9">
            <a:extLst>
              <a:ext uri="{FF2B5EF4-FFF2-40B4-BE49-F238E27FC236}">
                <a16:creationId xmlns:a16="http://schemas.microsoft.com/office/drawing/2014/main" id="{F69BD6E3-E546-FCC8-1701-23F450796F4D}"/>
              </a:ext>
            </a:extLst>
          </p:cNvPr>
          <p:cNvSpPr/>
          <p:nvPr/>
        </p:nvSpPr>
        <p:spPr>
          <a:xfrm rot="2466765">
            <a:off x="1720692" y="2189984"/>
            <a:ext cx="914319" cy="870793"/>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2" name="Rectangle: Rounded Corners 1">
            <a:extLst>
              <a:ext uri="{FF2B5EF4-FFF2-40B4-BE49-F238E27FC236}">
                <a16:creationId xmlns:a16="http://schemas.microsoft.com/office/drawing/2014/main" id="{4C433CCE-AF57-9417-D6C9-2501033302CD}"/>
              </a:ext>
            </a:extLst>
          </p:cNvPr>
          <p:cNvSpPr/>
          <p:nvPr/>
        </p:nvSpPr>
        <p:spPr>
          <a:xfrm>
            <a:off x="1873679" y="2119396"/>
            <a:ext cx="1245415"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Possible explanatory factors</a:t>
            </a:r>
          </a:p>
        </p:txBody>
      </p:sp>
    </p:spTree>
    <p:extLst>
      <p:ext uri="{BB962C8B-B14F-4D97-AF65-F5344CB8AC3E}">
        <p14:creationId xmlns:p14="http://schemas.microsoft.com/office/powerpoint/2010/main" val="130685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6718812"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GENERAL TRENDS IN DATA</a:t>
            </a:r>
          </a:p>
        </p:txBody>
      </p:sp>
      <p:pic>
        <p:nvPicPr>
          <p:cNvPr id="5" name="object 7">
            <a:extLst>
              <a:ext uri="{FF2B5EF4-FFF2-40B4-BE49-F238E27FC236}">
                <a16:creationId xmlns:a16="http://schemas.microsoft.com/office/drawing/2014/main" id="{781B78DB-49CC-F8AE-4B5E-793FD940E238}"/>
              </a:ext>
            </a:extLst>
          </p:cNvPr>
          <p:cNvPicPr/>
          <p:nvPr/>
        </p:nvPicPr>
        <p:blipFill>
          <a:blip r:embed="rId2"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399261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6744998"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Losses are higher in winter</a:t>
            </a:r>
          </a:p>
        </p:txBody>
      </p:sp>
      <p:pic>
        <p:nvPicPr>
          <p:cNvPr id="6" name="Immagine 5">
            <a:extLst>
              <a:ext uri="{FF2B5EF4-FFF2-40B4-BE49-F238E27FC236}">
                <a16:creationId xmlns:a16="http://schemas.microsoft.com/office/drawing/2014/main" id="{1709AD05-E7FC-53EF-4E52-9766A186B337}"/>
              </a:ext>
            </a:extLst>
          </p:cNvPr>
          <p:cNvPicPr>
            <a:picLocks noChangeAspect="1"/>
          </p:cNvPicPr>
          <p:nvPr/>
        </p:nvPicPr>
        <p:blipFill rotWithShape="1">
          <a:blip r:embed="rId3"/>
          <a:srcRect r="3018"/>
          <a:stretch/>
        </p:blipFill>
        <p:spPr>
          <a:xfrm>
            <a:off x="1163727" y="1118134"/>
            <a:ext cx="6816546" cy="2744073"/>
          </a:xfrm>
          <a:prstGeom prst="rect">
            <a:avLst/>
          </a:prstGeom>
        </p:spPr>
      </p:pic>
      <p:sp>
        <p:nvSpPr>
          <p:cNvPr id="4" name="CasellaDiTesto 3">
            <a:extLst>
              <a:ext uri="{FF2B5EF4-FFF2-40B4-BE49-F238E27FC236}">
                <a16:creationId xmlns:a16="http://schemas.microsoft.com/office/drawing/2014/main" id="{F6014D94-19B1-B970-215B-EED9FCD500E8}"/>
              </a:ext>
            </a:extLst>
          </p:cNvPr>
          <p:cNvSpPr txBox="1"/>
          <p:nvPr/>
        </p:nvSpPr>
        <p:spPr>
          <a:xfrm>
            <a:off x="920750" y="4097405"/>
            <a:ext cx="7302500" cy="523220"/>
          </a:xfrm>
          <a:prstGeom prst="rect">
            <a:avLst/>
          </a:prstGeom>
          <a:noFill/>
        </p:spPr>
        <p:txBody>
          <a:bodyPr wrap="square">
            <a:spAutoFit/>
          </a:bodyPr>
          <a:lstStyle/>
          <a:p>
            <a:r>
              <a:rPr lang="it-IT" b="1">
                <a:latin typeface="Helvetica" pitchFamily="2" charset="0"/>
              </a:rPr>
              <a:t>Global </a:t>
            </a:r>
            <a:r>
              <a:rPr lang="it-IT" b="1" err="1">
                <a:latin typeface="Helvetica" pitchFamily="2" charset="0"/>
              </a:rPr>
              <a:t>Permutational</a:t>
            </a:r>
            <a:r>
              <a:rPr lang="it-IT" b="1">
                <a:latin typeface="Helvetica" pitchFamily="2" charset="0"/>
              </a:rPr>
              <a:t> test for </a:t>
            </a:r>
            <a:r>
              <a:rPr lang="it-IT" b="1" err="1">
                <a:latin typeface="Helvetica" pitchFamily="2" charset="0"/>
              </a:rPr>
              <a:t>functional</a:t>
            </a:r>
            <a:r>
              <a:rPr lang="it-IT" b="1">
                <a:latin typeface="Helvetica" pitchFamily="2" charset="0"/>
              </a:rPr>
              <a:t> data: </a:t>
            </a:r>
            <a:r>
              <a:rPr lang="it-IT" err="1">
                <a:latin typeface="Helvetica" pitchFamily="2" charset="0"/>
              </a:rPr>
              <a:t>there</a:t>
            </a:r>
            <a:r>
              <a:rPr lang="it-IT">
                <a:latin typeface="Helvetica" pitchFamily="2" charset="0"/>
              </a:rPr>
              <a:t> </a:t>
            </a:r>
            <a:r>
              <a:rPr lang="it-IT" err="1">
                <a:latin typeface="Helvetica" pitchFamily="2" charset="0"/>
              </a:rPr>
              <a:t>is</a:t>
            </a:r>
            <a:r>
              <a:rPr lang="it-IT" b="1">
                <a:latin typeface="Helvetica" pitchFamily="2" charset="0"/>
              </a:rPr>
              <a:t> </a:t>
            </a:r>
            <a:r>
              <a:rPr lang="it-IT" err="1">
                <a:latin typeface="Helvetica" pitchFamily="2" charset="0"/>
              </a:rPr>
              <a:t>statistical</a:t>
            </a:r>
            <a:r>
              <a:rPr lang="it-IT">
                <a:latin typeface="Helvetica" pitchFamily="2" charset="0"/>
              </a:rPr>
              <a:t> </a:t>
            </a:r>
            <a:r>
              <a:rPr lang="it-IT" err="1">
                <a:latin typeface="Helvetica" pitchFamily="2" charset="0"/>
              </a:rPr>
              <a:t>evidence</a:t>
            </a:r>
            <a:r>
              <a:rPr lang="it-IT">
                <a:latin typeface="Helvetica" pitchFamily="2" charset="0"/>
              </a:rPr>
              <a:t> of </a:t>
            </a:r>
            <a:r>
              <a:rPr lang="it-IT" err="1">
                <a:latin typeface="Helvetica" pitchFamily="2" charset="0"/>
              </a:rPr>
              <a:t>difference</a:t>
            </a:r>
            <a:r>
              <a:rPr lang="it-IT">
                <a:latin typeface="Helvetica" pitchFamily="2" charset="0"/>
              </a:rPr>
              <a:t> in </a:t>
            </a:r>
            <a:r>
              <a:rPr lang="it-IT" err="1">
                <a:latin typeface="Helvetica" pitchFamily="2" charset="0"/>
              </a:rPr>
              <a:t>distribution</a:t>
            </a:r>
            <a:r>
              <a:rPr lang="it-IT">
                <a:latin typeface="Helvetica" pitchFamily="2" charset="0"/>
              </a:rPr>
              <a:t> </a:t>
            </a:r>
            <a:r>
              <a:rPr lang="it-IT" err="1">
                <a:latin typeface="Helvetica" pitchFamily="2" charset="0"/>
              </a:rPr>
              <a:t>between</a:t>
            </a:r>
            <a:r>
              <a:rPr lang="it-IT">
                <a:latin typeface="Helvetica" pitchFamily="2" charset="0"/>
              </a:rPr>
              <a:t> </a:t>
            </a:r>
            <a:r>
              <a:rPr lang="it-IT" err="1">
                <a:latin typeface="Helvetica" pitchFamily="2" charset="0"/>
              </a:rPr>
              <a:t>summer</a:t>
            </a:r>
            <a:r>
              <a:rPr lang="it-IT">
                <a:latin typeface="Helvetica" pitchFamily="2" charset="0"/>
              </a:rPr>
              <a:t> and winter.</a:t>
            </a:r>
          </a:p>
        </p:txBody>
      </p:sp>
    </p:spTree>
    <p:extLst>
      <p:ext uri="{BB962C8B-B14F-4D97-AF65-F5344CB8AC3E}">
        <p14:creationId xmlns:p14="http://schemas.microsoft.com/office/powerpoint/2010/main" val="1241297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3" y="909756"/>
            <a:ext cx="7513379"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pitchFamily="2" charset="0"/>
                <a:ea typeface="Hiragino Maru Gothic Pro W4" panose="020F0400000000000000" pitchFamily="34" charset="-128"/>
                <a:cs typeface="Poppins" pitchFamily="2" charset="77"/>
              </a:rPr>
              <a:t>INFLUENCE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pitchFamily="2" charset="0"/>
                <a:ea typeface="Hiragino Maru Gothic Pro W4" panose="020F0400000000000000" pitchFamily="34" charset="-128"/>
                <a:cs typeface="Poppins" pitchFamily="2" charset="77"/>
              </a:rPr>
              <a:t>OF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WEATHER</a:t>
            </a:r>
          </a:p>
        </p:txBody>
      </p:sp>
      <p:pic>
        <p:nvPicPr>
          <p:cNvPr id="2" name="object 7">
            <a:extLst>
              <a:ext uri="{FF2B5EF4-FFF2-40B4-BE49-F238E27FC236}">
                <a16:creationId xmlns:a16="http://schemas.microsoft.com/office/drawing/2014/main" id="{9EDFA48C-64BB-CCF5-704A-50D4FACCC9EE}"/>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295434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1200329"/>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An apparent paradox: increased colony mortality in warmer states </a:t>
            </a:r>
          </a:p>
        </p:txBody>
      </p:sp>
      <p:sp>
        <p:nvSpPr>
          <p:cNvPr id="5" name="CasellaDiTesto 4">
            <a:extLst>
              <a:ext uri="{FF2B5EF4-FFF2-40B4-BE49-F238E27FC236}">
                <a16:creationId xmlns:a16="http://schemas.microsoft.com/office/drawing/2014/main" id="{925383FB-73BF-86ED-B1A1-A836FBAC7EF4}"/>
              </a:ext>
            </a:extLst>
          </p:cNvPr>
          <p:cNvSpPr txBox="1"/>
          <p:nvPr/>
        </p:nvSpPr>
        <p:spPr>
          <a:xfrm>
            <a:off x="3359333" y="3321258"/>
            <a:ext cx="2039723" cy="2031325"/>
          </a:xfrm>
          <a:prstGeom prst="rect">
            <a:avLst/>
          </a:prstGeom>
          <a:noFill/>
        </p:spPr>
        <p:txBody>
          <a:bodyPr wrap="square" rtlCol="0">
            <a:spAutoFit/>
          </a:bodyPr>
          <a:lstStyle/>
          <a:p>
            <a:endParaRPr lang="en-US">
              <a:solidFill>
                <a:srgbClr val="002060"/>
              </a:solidFill>
              <a:latin typeface="Calibri" panose="020F0502020204030204" pitchFamily="34" charset="0"/>
              <a:cs typeface="Calibri" panose="020F0502020204030204" pitchFamily="34" charset="0"/>
            </a:endParaRPr>
          </a:p>
          <a:p>
            <a:r>
              <a:rPr lang="en-US" b="1">
                <a:solidFill>
                  <a:srgbClr val="FF0000"/>
                </a:solidFill>
                <a:latin typeface="Calibri" panose="020F0502020204030204" pitchFamily="34" charset="0"/>
                <a:cs typeface="Calibri" panose="020F0502020204030204" pitchFamily="34" charset="0"/>
              </a:rPr>
              <a:t>Cluster 1:Subtropical/ Mediterranean</a:t>
            </a:r>
            <a:endParaRPr lang="en-US">
              <a:solidFill>
                <a:srgbClr val="FF0000"/>
              </a:solidFill>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92D050"/>
                </a:solidFill>
                <a:latin typeface="Calibri" panose="020F0502020204030204" pitchFamily="34" charset="0"/>
                <a:cs typeface="Calibri" panose="020F0502020204030204" pitchFamily="34" charset="0"/>
              </a:rPr>
              <a:t>Cluster 2: Alpine</a:t>
            </a:r>
          </a:p>
          <a:p>
            <a:endParaRPr lang="en-US">
              <a:latin typeface="Calibri" panose="020F0502020204030204" pitchFamily="34" charset="0"/>
              <a:cs typeface="Calibri" panose="020F0502020204030204" pitchFamily="34" charset="0"/>
            </a:endParaRPr>
          </a:p>
          <a:p>
            <a:r>
              <a:rPr lang="en-US" b="1">
                <a:solidFill>
                  <a:srgbClr val="002060"/>
                </a:solidFill>
                <a:latin typeface="Calibri" panose="020F0502020204030204" pitchFamily="34" charset="0"/>
                <a:cs typeface="Calibri" panose="020F0502020204030204" pitchFamily="34" charset="0"/>
              </a:rPr>
              <a:t>Cluster 3: Continental</a:t>
            </a:r>
          </a:p>
          <a:p>
            <a:endParaRPr lang="en-US">
              <a:solidFill>
                <a:srgbClr val="FF0000"/>
              </a:solidFill>
              <a:latin typeface="Calibri" panose="020F0502020204030204" pitchFamily="34" charset="0"/>
              <a:cs typeface="Calibri" panose="020F0502020204030204" pitchFamily="34" charset="0"/>
            </a:endParaRPr>
          </a:p>
          <a:p>
            <a:endParaRPr lang="en-US">
              <a:solidFill>
                <a:srgbClr val="002060"/>
              </a:solidFill>
              <a:latin typeface="Calibri" panose="020F0502020204030204" pitchFamily="34" charset="0"/>
              <a:cs typeface="Calibri" panose="020F0502020204030204" pitchFamily="34" charset="0"/>
            </a:endParaRPr>
          </a:p>
        </p:txBody>
      </p:sp>
      <p:pic>
        <p:nvPicPr>
          <p:cNvPr id="8" name="Immagine 3">
            <a:extLst>
              <a:ext uri="{FF2B5EF4-FFF2-40B4-BE49-F238E27FC236}">
                <a16:creationId xmlns:a16="http://schemas.microsoft.com/office/drawing/2014/main" id="{82CB85AE-889C-FF3D-279E-98CFE736A779}"/>
              </a:ext>
            </a:extLst>
          </p:cNvPr>
          <p:cNvPicPr>
            <a:picLocks noChangeAspect="1"/>
          </p:cNvPicPr>
          <p:nvPr/>
        </p:nvPicPr>
        <p:blipFill>
          <a:blip r:embed="rId3"/>
          <a:stretch>
            <a:fillRect/>
          </a:stretch>
        </p:blipFill>
        <p:spPr>
          <a:xfrm>
            <a:off x="5277576" y="1895062"/>
            <a:ext cx="3713130" cy="2849454"/>
          </a:xfrm>
          <a:prstGeom prst="rect">
            <a:avLst/>
          </a:prstGeom>
        </p:spPr>
      </p:pic>
      <p:sp>
        <p:nvSpPr>
          <p:cNvPr id="9" name="CasellaDiTesto 8">
            <a:extLst>
              <a:ext uri="{FF2B5EF4-FFF2-40B4-BE49-F238E27FC236}">
                <a16:creationId xmlns:a16="http://schemas.microsoft.com/office/drawing/2014/main" id="{54A172E5-1B8C-6625-5DD9-5064DDE2F27F}"/>
              </a:ext>
            </a:extLst>
          </p:cNvPr>
          <p:cNvSpPr txBox="1"/>
          <p:nvPr/>
        </p:nvSpPr>
        <p:spPr>
          <a:xfrm>
            <a:off x="697003" y="3913519"/>
            <a:ext cx="2173453"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p:sp>
        <p:nvSpPr>
          <p:cNvPr id="4" name="CasellaDiTesto 3">
            <a:extLst>
              <a:ext uri="{FF2B5EF4-FFF2-40B4-BE49-F238E27FC236}">
                <a16:creationId xmlns:a16="http://schemas.microsoft.com/office/drawing/2014/main" id="{F961F4E9-4FDF-ACD5-88DA-C12B68B1DB43}"/>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5FF6"/>
              </a:solidFill>
              <a:latin typeface="TIMSansWeb"/>
            </a:endParaRPr>
          </a:p>
        </p:txBody>
      </p:sp>
      <p:pic>
        <p:nvPicPr>
          <p:cNvPr id="2" name="Immagine 5" descr="Immagine che contiene mappa&#10;&#10;Descrizione generata automaticamente">
            <a:extLst>
              <a:ext uri="{FF2B5EF4-FFF2-40B4-BE49-F238E27FC236}">
                <a16:creationId xmlns:a16="http://schemas.microsoft.com/office/drawing/2014/main" id="{C4B63527-3458-FD3B-06CD-F7DAE4841687}"/>
              </a:ext>
            </a:extLst>
          </p:cNvPr>
          <p:cNvPicPr>
            <a:picLocks noChangeAspect="1"/>
          </p:cNvPicPr>
          <p:nvPr/>
        </p:nvPicPr>
        <p:blipFill rotWithShape="1">
          <a:blip r:embed="rId4"/>
          <a:srcRect t="11380" r="203"/>
          <a:stretch/>
        </p:blipFill>
        <p:spPr>
          <a:xfrm>
            <a:off x="323693" y="1941242"/>
            <a:ext cx="3384119" cy="2519829"/>
          </a:xfrm>
          <a:prstGeom prst="rect">
            <a:avLst/>
          </a:prstGeom>
        </p:spPr>
      </p:pic>
      <p:sp>
        <p:nvSpPr>
          <p:cNvPr id="6" name="CasellaDiTesto 5">
            <a:extLst>
              <a:ext uri="{FF2B5EF4-FFF2-40B4-BE49-F238E27FC236}">
                <a16:creationId xmlns:a16="http://schemas.microsoft.com/office/drawing/2014/main" id="{91F55EC1-F996-0B64-E790-420DED23989C}"/>
              </a:ext>
            </a:extLst>
          </p:cNvPr>
          <p:cNvSpPr txBox="1"/>
          <p:nvPr/>
        </p:nvSpPr>
        <p:spPr>
          <a:xfrm>
            <a:off x="968541" y="1570120"/>
            <a:ext cx="295976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a:t>Cluster by minimum temperature</a:t>
            </a:r>
          </a:p>
        </p:txBody>
      </p:sp>
    </p:spTree>
    <p:extLst>
      <p:ext uri="{BB962C8B-B14F-4D97-AF65-F5344CB8AC3E}">
        <p14:creationId xmlns:p14="http://schemas.microsoft.com/office/powerpoint/2010/main" val="342204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668066" cy="1200329"/>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Cold winters do not kill a healthy colony</a:t>
            </a:r>
          </a:p>
        </p:txBody>
      </p:sp>
      <p:sp>
        <p:nvSpPr>
          <p:cNvPr id="2" name="CasellaDiTesto 1">
            <a:extLst>
              <a:ext uri="{FF2B5EF4-FFF2-40B4-BE49-F238E27FC236}">
                <a16:creationId xmlns:a16="http://schemas.microsoft.com/office/drawing/2014/main" id="{81281367-B732-0C99-254E-2C07892DF795}"/>
              </a:ext>
            </a:extLst>
          </p:cNvPr>
          <p:cNvSpPr txBox="1"/>
          <p:nvPr/>
        </p:nvSpPr>
        <p:spPr>
          <a:xfrm>
            <a:off x="357188" y="1532893"/>
            <a:ext cx="4724098" cy="3416320"/>
          </a:xfrm>
          <a:prstGeom prst="rect">
            <a:avLst/>
          </a:prstGeom>
          <a:noFill/>
        </p:spPr>
        <p:txBody>
          <a:bodyPr wrap="square">
            <a:spAutoFit/>
          </a:bodyPr>
          <a:lstStyle/>
          <a:p>
            <a:pPr marL="342900" indent="-342900">
              <a:buFont typeface="Arial" panose="020B0604020202020204" pitchFamily="34" charset="0"/>
              <a:buChar char="•"/>
            </a:pPr>
            <a:r>
              <a:rPr lang="en-AU" sz="2400">
                <a:latin typeface="Helvetica" pitchFamily="2" charset="0"/>
                <a:cs typeface="Calibri" panose="020F0502020204030204" pitchFamily="34" charset="0"/>
              </a:rPr>
              <a:t>As temperature drops below 10°C, bees come together to form a “</a:t>
            </a:r>
            <a:r>
              <a:rPr lang="en-AU" sz="2400" b="1">
                <a:latin typeface="Helvetica" pitchFamily="2" charset="0"/>
                <a:cs typeface="Calibri" panose="020F0502020204030204" pitchFamily="34" charset="0"/>
              </a:rPr>
              <a:t>winter cluster</a:t>
            </a:r>
            <a:r>
              <a:rPr lang="en-AU" sz="2400">
                <a:latin typeface="Helvetica" pitchFamily="2" charset="0"/>
                <a:cs typeface="Calibri" panose="020F0502020204030204" pitchFamily="34" charset="0"/>
              </a:rPr>
              <a:t>” (they can stay at 25</a:t>
            </a:r>
            <a:r>
              <a:rPr lang="it-IT" sz="2400">
                <a:latin typeface="Helvetica" pitchFamily="2" charset="0"/>
                <a:cs typeface="Calibri" panose="020F0502020204030204" pitchFamily="34" charset="0"/>
              </a:rPr>
              <a:t>-30°C)</a:t>
            </a:r>
            <a:r>
              <a:rPr lang="en-AU" sz="2400">
                <a:latin typeface="Helvetica" pitchFamily="2" charset="0"/>
                <a:cs typeface="Calibri" panose="020F0502020204030204" pitchFamily="34" charset="0"/>
              </a:rPr>
              <a:t>.</a:t>
            </a:r>
          </a:p>
          <a:p>
            <a:pPr marL="342900" indent="-342900">
              <a:buFont typeface="Arial" panose="020B0604020202020204" pitchFamily="34" charset="0"/>
              <a:buChar char="•"/>
            </a:pPr>
            <a:r>
              <a:rPr lang="en-US" sz="2400">
                <a:solidFill>
                  <a:srgbClr val="333132"/>
                </a:solidFill>
                <a:latin typeface="Helvetica" pitchFamily="2" charset="0"/>
                <a:ea typeface="Calibri" panose="020F0502020204030204" pitchFamily="34" charset="0"/>
                <a:cs typeface="Calibri" panose="020F0502020204030204" pitchFamily="34" charset="0"/>
              </a:rPr>
              <a:t>During late autumn, </a:t>
            </a:r>
            <a:r>
              <a:rPr lang="en-US" sz="2400" b="1">
                <a:solidFill>
                  <a:srgbClr val="E99C16"/>
                </a:solidFill>
                <a:latin typeface="Helvetica" pitchFamily="2" charset="0"/>
                <a:ea typeface="Calibri" panose="020F0502020204030204" pitchFamily="34" charset="0"/>
                <a:cs typeface="Calibri" panose="020F0502020204030204" pitchFamily="34" charset="0"/>
              </a:rPr>
              <a:t>cold spells </a:t>
            </a:r>
            <a:r>
              <a:rPr lang="en-US" sz="2400">
                <a:solidFill>
                  <a:srgbClr val="333132"/>
                </a:solidFill>
                <a:latin typeface="Helvetica" pitchFamily="2" charset="0"/>
                <a:ea typeface="Calibri" panose="020F0502020204030204" pitchFamily="34" charset="0"/>
                <a:cs typeface="Calibri" panose="020F0502020204030204" pitchFamily="34" charset="0"/>
              </a:rPr>
              <a:t>with </a:t>
            </a:r>
            <a:r>
              <a:rPr lang="en-US" sz="2400" b="1">
                <a:solidFill>
                  <a:srgbClr val="333132"/>
                </a:solidFill>
                <a:latin typeface="Helvetica" pitchFamily="2" charset="0"/>
                <a:ea typeface="Calibri" panose="020F0502020204030204" pitchFamily="34" charset="0"/>
                <a:cs typeface="Calibri" panose="020F0502020204030204" pitchFamily="34" charset="0"/>
              </a:rPr>
              <a:t>adequate duration and intensity </a:t>
            </a:r>
            <a:r>
              <a:rPr lang="en-US" sz="2400" b="1">
                <a:solidFill>
                  <a:srgbClr val="CB6E28"/>
                </a:solidFill>
                <a:latin typeface="Helvetica" pitchFamily="2" charset="0"/>
                <a:ea typeface="Calibri" panose="020F0502020204030204" pitchFamily="34" charset="0"/>
                <a:cs typeface="Calibri" panose="020F0502020204030204" pitchFamily="34" charset="0"/>
              </a:rPr>
              <a:t>trigger colony wintering </a:t>
            </a:r>
            <a:r>
              <a:rPr lang="en-US" sz="2400">
                <a:solidFill>
                  <a:srgbClr val="333132"/>
                </a:solidFill>
                <a:latin typeface="Helvetica" pitchFamily="2" charset="0"/>
                <a:ea typeface="Calibri" panose="020F0502020204030204" pitchFamily="34" charset="0"/>
                <a:cs typeface="Calibri" panose="020F0502020204030204" pitchFamily="34" charset="0"/>
              </a:rPr>
              <a:t>at the right time</a:t>
            </a:r>
            <a:endParaRPr lang="en-AU" sz="2400">
              <a:latin typeface="Helvetica" pitchFamily="2" charset="0"/>
              <a:cs typeface="Calibri" panose="020F0502020204030204" pitchFamily="34" charset="0"/>
            </a:endParaRPr>
          </a:p>
        </p:txBody>
      </p:sp>
      <p:pic>
        <p:nvPicPr>
          <p:cNvPr id="5" name="Picture 2" descr="The Winter Cluster - Wildflower Meadows">
            <a:extLst>
              <a:ext uri="{FF2B5EF4-FFF2-40B4-BE49-F238E27FC236}">
                <a16:creationId xmlns:a16="http://schemas.microsoft.com/office/drawing/2014/main" id="{42FF3AB6-FEAF-B50A-5325-7BADE90F5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286" y="1436934"/>
            <a:ext cx="3586780" cy="306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09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855109" y="1698426"/>
            <a:ext cx="6718812" cy="224676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a:ea typeface="Hiragino Maru Gothic Pro W4"/>
                <a:cs typeface="Poppins"/>
              </a:rPr>
              <a:t>IMPACT</a:t>
            </a:r>
            <a:r>
              <a:rPr kumimoji="0" lang="en-AU" sz="7000" b="1" i="0" u="none" strike="noStrike" kern="0" cap="none" spc="0" normalizeH="0" baseline="0" noProof="0">
                <a:ln>
                  <a:noFill/>
                </a:ln>
                <a:solidFill>
                  <a:srgbClr val="2A1A00"/>
                </a:solidFill>
                <a:effectLst/>
                <a:uLnTx/>
                <a:uFillTx/>
                <a:latin typeface="Helvetica"/>
                <a:ea typeface="Hiragino Maru Gothic Pro W4"/>
                <a:cs typeface="Poppins"/>
                <a:sym typeface="Arial"/>
              </a:rPr>
              <a:t> ON BEEKEEPERS </a:t>
            </a:r>
          </a:p>
        </p:txBody>
      </p:sp>
      <p:pic>
        <p:nvPicPr>
          <p:cNvPr id="5" name="object 7">
            <a:extLst>
              <a:ext uri="{FF2B5EF4-FFF2-40B4-BE49-F238E27FC236}">
                <a16:creationId xmlns:a16="http://schemas.microsoft.com/office/drawing/2014/main" id="{781B78DB-49CC-F8AE-4B5E-793FD940E238}"/>
              </a:ext>
            </a:extLst>
          </p:cNvPr>
          <p:cNvPicPr/>
          <p:nvPr/>
        </p:nvPicPr>
        <p:blipFill>
          <a:blip r:embed="rId2" cstate="print"/>
          <a:stretch>
            <a:fillRect/>
          </a:stretch>
        </p:blipFill>
        <p:spPr>
          <a:xfrm>
            <a:off x="6406896" y="0"/>
            <a:ext cx="2737104" cy="2737104"/>
          </a:xfrm>
          <a:prstGeom prst="rect">
            <a:avLst/>
          </a:prstGeom>
        </p:spPr>
      </p:pic>
    </p:spTree>
    <p:extLst>
      <p:ext uri="{BB962C8B-B14F-4D97-AF65-F5344CB8AC3E}">
        <p14:creationId xmlns:p14="http://schemas.microsoft.com/office/powerpoint/2010/main" val="717189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2308324"/>
          </a:xfrm>
          <a:prstGeom prst="rect">
            <a:avLst/>
          </a:prstGeom>
          <a:noFill/>
        </p:spPr>
        <p:txBody>
          <a:bodyPr wrap="square" lIns="91440" tIns="45720" rIns="91440" bIns="45720" anchor="t">
            <a:spAutoFit/>
          </a:bodyPr>
          <a:lstStyle/>
          <a:p>
            <a:r>
              <a:rPr lang="en-AU" sz="3600" b="1">
                <a:solidFill>
                  <a:srgbClr val="593700"/>
                </a:solidFill>
                <a:latin typeface="Helvetica"/>
                <a:ea typeface="Hiragino Maru Gothic Pro W4"/>
                <a:cs typeface="Poppins"/>
              </a:rPr>
              <a:t>Should government be worried about beekeepers not able to cope with colony losses?</a:t>
            </a:r>
          </a:p>
          <a:p>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sp>
        <p:nvSpPr>
          <p:cNvPr id="6" name="CasellaDiTesto 5">
            <a:extLst>
              <a:ext uri="{FF2B5EF4-FFF2-40B4-BE49-F238E27FC236}">
                <a16:creationId xmlns:a16="http://schemas.microsoft.com/office/drawing/2014/main" id="{B144C4A7-5475-EF10-C5BF-A00A7FBE301B}"/>
              </a:ext>
            </a:extLst>
          </p:cNvPr>
          <p:cNvSpPr txBox="1"/>
          <p:nvPr/>
        </p:nvSpPr>
        <p:spPr>
          <a:xfrm>
            <a:off x="471331" y="1741899"/>
            <a:ext cx="4346906"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6A3D97BC-5219-B34E-9939-A1E48009A14E}"/>
                  </a:ext>
                </a:extLst>
              </p:cNvPr>
              <p:cNvSpPr txBox="1"/>
              <p:nvPr/>
            </p:nvSpPr>
            <p:spPr>
              <a:xfrm>
                <a:off x="471331" y="1982356"/>
                <a:ext cx="8522291" cy="2466060"/>
              </a:xfrm>
              <a:prstGeom prst="rect">
                <a:avLst/>
              </a:prstGeom>
              <a:noFill/>
            </p:spPr>
            <p:txBody>
              <a:bodyPr wrap="square">
                <a:spAutoFit/>
              </a:bodyPr>
              <a:lstStyle/>
              <a:p>
                <a:r>
                  <a:rPr lang="en-US" sz="2400" b="1">
                    <a:latin typeface="Helvetica" pitchFamily="2" charset="0"/>
                    <a:cs typeface="Calibri" panose="020F0502020204030204" pitchFamily="34" charset="0"/>
                  </a:rPr>
                  <a:t>Introduction of a new metric</a:t>
                </a:r>
                <a:r>
                  <a:rPr lang="en-US" sz="2400">
                    <a:latin typeface="Helvetica" pitchFamily="2" charset="0"/>
                    <a:cs typeface="Calibri" panose="020F0502020204030204" pitchFamily="34" charset="0"/>
                  </a:rPr>
                  <a:t>: cumulative “</a:t>
                </a:r>
                <a:r>
                  <a:rPr lang="en-US" sz="2400" i="1">
                    <a:latin typeface="Helvetica" pitchFamily="2" charset="0"/>
                    <a:cs typeface="Calibri" panose="020F0502020204030204" pitchFamily="34" charset="0"/>
                  </a:rPr>
                  <a:t>after-action</a:t>
                </a:r>
                <a:r>
                  <a:rPr lang="en-US" sz="2400">
                    <a:latin typeface="Helvetica" pitchFamily="2" charset="0"/>
                    <a:cs typeface="Calibri" panose="020F0502020204030204" pitchFamily="34" charset="0"/>
                  </a:rPr>
                  <a:t>” loss</a:t>
                </a:r>
              </a:p>
              <a:p>
                <a:endParaRPr lang="en-US" sz="2400">
                  <a:latin typeface="Helvetica" pitchFamily="2"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𝐴𝐴</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𝐴𝐴</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𝐶𝑜𝑙𝑜𝑛𝑦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𝑙𝑜𝑠</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𝑜𝑙𝑜𝑛𝑦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𝑎𝑑𝑑𝑒</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𝑜𝑙𝑜𝑛𝑦</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𝑚𝑎</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den>
                      </m:f>
                    </m:oMath>
                  </m:oMathPara>
                </a14:m>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endParaRPr lang="it-IT" sz="1600">
                  <a:effectLst/>
                  <a:latin typeface="Calibri" panose="020F0502020204030204" pitchFamily="34" charset="0"/>
                  <a:ea typeface="Calibri" panose="020F0502020204030204" pitchFamily="34" charset="0"/>
                  <a:cs typeface="Times New Roman" panose="02020603050405020304" pitchFamily="18" charset="0"/>
                </a:endParaRPr>
              </a:p>
              <a:p>
                <a:endParaRPr lang="it-IT" sz="500">
                  <a:effectLst/>
                  <a:latin typeface="Calibri" panose="020F0502020204030204" pitchFamily="34" charset="0"/>
                  <a:ea typeface="Calibri" panose="020F0502020204030204" pitchFamily="34" charset="0"/>
                  <a:cs typeface="Times New Roman" panose="02020603050405020304" pitchFamily="18" charset="0"/>
                </a:endParaRPr>
              </a:p>
              <a:p>
                <a:r>
                  <a:rPr lang="en-GB" sz="2400">
                    <a:latin typeface="Helvetica" pitchFamily="2" charset="0"/>
                    <a:cs typeface="Calibri" panose="020F0502020204030204" pitchFamily="34" charset="0"/>
                  </a:rPr>
                  <a:t>Under a survival-analysis approach,</a:t>
                </a:r>
                <a:endParaRPr lang="it-IT" sz="2400">
                  <a:latin typeface="Helvetica" pitchFamily="2" charset="0"/>
                  <a:cs typeface="Calibri" panose="020F0502020204030204" pitchFamily="34" charset="0"/>
                </a:endParaRPr>
              </a:p>
              <a:p>
                <a:r>
                  <a:rPr lang="en-US" sz="2400" b="1">
                    <a:latin typeface="Helvetica" pitchFamily="2" charset="0"/>
                    <a:cs typeface="Calibri" panose="020F0502020204030204" pitchFamily="34" charset="0"/>
                  </a:rPr>
                  <a:t>Time to death</a:t>
                </a:r>
                <a:r>
                  <a:rPr lang="en-US" sz="2400">
                    <a:latin typeface="Helvetica" pitchFamily="2" charset="0"/>
                    <a:cs typeface="Calibri" panose="020F0502020204030204" pitchFamily="34" charset="0"/>
                  </a:rPr>
                  <a:t> = first time when </a:t>
                </a:r>
                <a14:m>
                  <m:oMath xmlns:m="http://schemas.openxmlformats.org/officeDocument/2006/math">
                    <m:r>
                      <a:rPr lang="it-IT" sz="2400" i="1">
                        <a:latin typeface="Cambria Math" panose="02040503050406030204" pitchFamily="18" charset="0"/>
                        <a:ea typeface="Calibri" panose="020F0502020204030204" pitchFamily="34" charset="0"/>
                        <a:cs typeface="Times New Roman" panose="02020603050405020304" pitchFamily="18" charset="0"/>
                      </a:rPr>
                      <m:t>𝐴</m:t>
                    </m:r>
                    <m:r>
                      <a:rPr lang="it-IT" sz="2400" b="0" i="1" smtClean="0">
                        <a:latin typeface="Cambria Math" panose="02040503050406030204" pitchFamily="18" charset="0"/>
                        <a:ea typeface="Calibri" panose="020F0502020204030204" pitchFamily="34" charset="0"/>
                        <a:cs typeface="Times New Roman" panose="02020603050405020304" pitchFamily="18" charset="0"/>
                      </a:rPr>
                      <m:t>𝐴</m:t>
                    </m:r>
                    <m:r>
                      <a:rPr lang="it-IT" sz="2400" i="1">
                        <a:latin typeface="Cambria Math" panose="02040503050406030204" pitchFamily="18" charset="0"/>
                        <a:ea typeface="Calibri" panose="020F0502020204030204" pitchFamily="34" charset="0"/>
                        <a:cs typeface="Times New Roman" panose="02020603050405020304" pitchFamily="18" charset="0"/>
                      </a:rPr>
                      <m:t> </m:t>
                    </m:r>
                    <m:r>
                      <a:rPr lang="it-IT" sz="2400" i="1">
                        <a:latin typeface="Cambria Math" panose="02040503050406030204" pitchFamily="18" charset="0"/>
                        <a:ea typeface="Calibri" panose="020F0502020204030204" pitchFamily="34" charset="0"/>
                        <a:cs typeface="Times New Roman" panose="02020603050405020304" pitchFamily="18" charset="0"/>
                      </a:rPr>
                      <m:t>𝐿𝑜𝑠𝑠</m:t>
                    </m:r>
                    <m:r>
                      <a:rPr lang="it-IT" sz="2400" i="1">
                        <a:latin typeface="Cambria Math" panose="02040503050406030204" pitchFamily="18" charset="0"/>
                        <a:ea typeface="Calibri" panose="020F0502020204030204" pitchFamily="34" charset="0"/>
                        <a:cs typeface="Times New Roman" panose="02020603050405020304" pitchFamily="18" charset="0"/>
                      </a:rPr>
                      <m:t> &gt;20%</m:t>
                    </m:r>
                  </m:oMath>
                </a14:m>
                <a:endParaRPr lang="it-IT" sz="2400">
                  <a:latin typeface="Helvetica" pitchFamily="2" charset="0"/>
                  <a:cs typeface="Calibri" panose="020F0502020204030204" pitchFamily="34" charset="0"/>
                </a:endParaRPr>
              </a:p>
            </p:txBody>
          </p:sp>
        </mc:Choice>
        <mc:Fallback xmlns="">
          <p:sp>
            <p:nvSpPr>
              <p:cNvPr id="8" name="CasellaDiTesto 7">
                <a:extLst>
                  <a:ext uri="{FF2B5EF4-FFF2-40B4-BE49-F238E27FC236}">
                    <a16:creationId xmlns:a16="http://schemas.microsoft.com/office/drawing/2014/main" id="{6A3D97BC-5219-B34E-9939-A1E48009A14E}"/>
                  </a:ext>
                </a:extLst>
              </p:cNvPr>
              <p:cNvSpPr txBox="1">
                <a:spLocks noRot="1" noChangeAspect="1" noMove="1" noResize="1" noEditPoints="1" noAdjustHandles="1" noChangeArrowheads="1" noChangeShapeType="1" noTextEdit="1"/>
              </p:cNvSpPr>
              <p:nvPr/>
            </p:nvSpPr>
            <p:spPr>
              <a:xfrm>
                <a:off x="471331" y="1982356"/>
                <a:ext cx="8522291" cy="2466060"/>
              </a:xfrm>
              <a:prstGeom prst="rect">
                <a:avLst/>
              </a:prstGeom>
              <a:blipFill>
                <a:blip r:embed="rId3"/>
                <a:stretch>
                  <a:fillRect l="-1042" t="-2051" b="-5128"/>
                </a:stretch>
              </a:blipFill>
            </p:spPr>
            <p:txBody>
              <a:bodyPr/>
              <a:lstStyle/>
              <a:p>
                <a:r>
                  <a:rPr lang="en-US">
                    <a:noFill/>
                  </a:rPr>
                  <a:t> </a:t>
                </a:r>
              </a:p>
            </p:txBody>
          </p:sp>
        </mc:Fallback>
      </mc:AlternateContent>
    </p:spTree>
    <p:extLst>
      <p:ext uri="{BB962C8B-B14F-4D97-AF65-F5344CB8AC3E}">
        <p14:creationId xmlns:p14="http://schemas.microsoft.com/office/powerpoint/2010/main" val="324344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3377609" cy="3416320"/>
          </a:xfrm>
          <a:prstGeom prst="rect">
            <a:avLst/>
          </a:prstGeom>
          <a:noFill/>
        </p:spPr>
        <p:txBody>
          <a:bodyPr wrap="square" lIns="91440" tIns="45720" rIns="91440" bIns="45720" anchor="t">
            <a:spAutoFit/>
          </a:bodyPr>
          <a:lstStyle/>
          <a:p>
            <a:r>
              <a:rPr lang="en-AU" sz="3600" b="1">
                <a:solidFill>
                  <a:srgbClr val="593700"/>
                </a:solidFill>
                <a:latin typeface="Helvetica"/>
                <a:ea typeface="Hiragino Maru Gothic Pro W4"/>
                <a:cs typeface="Poppins"/>
              </a:rPr>
              <a:t>In many states, </a:t>
            </a:r>
          </a:p>
          <a:p>
            <a:r>
              <a:rPr lang="en-AU" sz="3600" b="1">
                <a:solidFill>
                  <a:srgbClr val="593700"/>
                </a:solidFill>
                <a:latin typeface="Helvetica"/>
                <a:ea typeface="Hiragino Maru Gothic Pro W4"/>
                <a:cs typeface="Poppins"/>
              </a:rPr>
              <a:t>beekeepers </a:t>
            </a:r>
          </a:p>
          <a:p>
            <a:r>
              <a:rPr lang="en-AU" sz="3600" b="1">
                <a:solidFill>
                  <a:srgbClr val="593700"/>
                </a:solidFill>
                <a:latin typeface="Helvetica"/>
                <a:ea typeface="Hiragino Maru Gothic Pro W4"/>
                <a:cs typeface="Poppins"/>
              </a:rPr>
              <a:t>do not cope </a:t>
            </a:r>
          </a:p>
          <a:p>
            <a:r>
              <a:rPr lang="en-AU" sz="3600" b="1">
                <a:solidFill>
                  <a:srgbClr val="593700"/>
                </a:solidFill>
                <a:latin typeface="Helvetica"/>
                <a:ea typeface="Hiragino Maru Gothic Pro W4"/>
                <a:cs typeface="Poppins"/>
              </a:rPr>
              <a:t>with first </a:t>
            </a:r>
          </a:p>
          <a:p>
            <a:r>
              <a:rPr lang="en-AU" sz="3600" b="1">
                <a:solidFill>
                  <a:srgbClr val="593700"/>
                </a:solidFill>
                <a:latin typeface="Helvetica"/>
                <a:ea typeface="Hiragino Maru Gothic Pro W4"/>
                <a:cs typeface="Poppins"/>
              </a:rPr>
              <a:t>year losses</a:t>
            </a:r>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sp>
        <p:nvSpPr>
          <p:cNvPr id="6" name="CasellaDiTesto 5">
            <a:extLst>
              <a:ext uri="{FF2B5EF4-FFF2-40B4-BE49-F238E27FC236}">
                <a16:creationId xmlns:a16="http://schemas.microsoft.com/office/drawing/2014/main" id="{B144C4A7-5475-EF10-C5BF-A00A7FBE301B}"/>
              </a:ext>
            </a:extLst>
          </p:cNvPr>
          <p:cNvSpPr txBox="1"/>
          <p:nvPr/>
        </p:nvSpPr>
        <p:spPr>
          <a:xfrm>
            <a:off x="471331" y="1741899"/>
            <a:ext cx="4346906"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p:pic>
        <p:nvPicPr>
          <p:cNvPr id="5" name="Immagine 4">
            <a:extLst>
              <a:ext uri="{FF2B5EF4-FFF2-40B4-BE49-F238E27FC236}">
                <a16:creationId xmlns:a16="http://schemas.microsoft.com/office/drawing/2014/main" id="{EBD4D955-29C4-3B19-719F-3E9BDE4B32C8}"/>
              </a:ext>
            </a:extLst>
          </p:cNvPr>
          <p:cNvPicPr>
            <a:picLocks noChangeAspect="1"/>
          </p:cNvPicPr>
          <p:nvPr/>
        </p:nvPicPr>
        <p:blipFill rotWithShape="1">
          <a:blip r:embed="rId3"/>
          <a:srcRect r="10222"/>
          <a:stretch/>
        </p:blipFill>
        <p:spPr>
          <a:xfrm>
            <a:off x="3200400" y="119538"/>
            <a:ext cx="5764306" cy="4904424"/>
          </a:xfrm>
          <a:prstGeom prst="rect">
            <a:avLst/>
          </a:prstGeom>
        </p:spPr>
      </p:pic>
      <p:cxnSp>
        <p:nvCxnSpPr>
          <p:cNvPr id="9" name="Connettore 1 8">
            <a:extLst>
              <a:ext uri="{FF2B5EF4-FFF2-40B4-BE49-F238E27FC236}">
                <a16:creationId xmlns:a16="http://schemas.microsoft.com/office/drawing/2014/main" id="{3709A630-CDDD-A2FD-F3B2-969E71E76A0A}"/>
              </a:ext>
            </a:extLst>
          </p:cNvPr>
          <p:cNvCxnSpPr>
            <a:cxnSpLocks/>
          </p:cNvCxnSpPr>
          <p:nvPr/>
        </p:nvCxnSpPr>
        <p:spPr>
          <a:xfrm flipH="1">
            <a:off x="4818237" y="150106"/>
            <a:ext cx="4574" cy="4661966"/>
          </a:xfrm>
          <a:prstGeom prst="line">
            <a:avLst/>
          </a:prstGeom>
        </p:spPr>
        <p:style>
          <a:lnRef idx="3">
            <a:schemeClr val="dk1"/>
          </a:lnRef>
          <a:fillRef idx="0">
            <a:schemeClr val="dk1"/>
          </a:fillRef>
          <a:effectRef idx="2">
            <a:schemeClr val="dk1"/>
          </a:effectRef>
          <a:fontRef idx="minor">
            <a:schemeClr val="tx1"/>
          </a:fontRef>
        </p:style>
      </p:cxnSp>
      <p:sp>
        <p:nvSpPr>
          <p:cNvPr id="13" name="CasellaDiTesto 12">
            <a:extLst>
              <a:ext uri="{FF2B5EF4-FFF2-40B4-BE49-F238E27FC236}">
                <a16:creationId xmlns:a16="http://schemas.microsoft.com/office/drawing/2014/main" id="{31BA7178-DAB6-4C72-961F-28E1E099C1FC}"/>
              </a:ext>
            </a:extLst>
          </p:cNvPr>
          <p:cNvSpPr txBox="1"/>
          <p:nvPr/>
        </p:nvSpPr>
        <p:spPr>
          <a:xfrm>
            <a:off x="4436075" y="4805569"/>
            <a:ext cx="1194030" cy="338554"/>
          </a:xfrm>
          <a:prstGeom prst="rect">
            <a:avLst/>
          </a:prstGeom>
          <a:noFill/>
        </p:spPr>
        <p:txBody>
          <a:bodyPr wrap="square" rtlCol="0">
            <a:spAutoFit/>
          </a:bodyPr>
          <a:lstStyle/>
          <a:p>
            <a:r>
              <a:rPr lang="en-US" sz="1600" b="1">
                <a:solidFill>
                  <a:srgbClr val="593700"/>
                </a:solidFill>
                <a:latin typeface="Helvetica" pitchFamily="2" charset="0"/>
              </a:rPr>
              <a:t>1</a:t>
            </a:r>
            <a:r>
              <a:rPr lang="en-US" sz="1600" b="1" baseline="30000">
                <a:solidFill>
                  <a:srgbClr val="593700"/>
                </a:solidFill>
                <a:latin typeface="Helvetica" pitchFamily="2" charset="0"/>
              </a:rPr>
              <a:t>st</a:t>
            </a:r>
            <a:r>
              <a:rPr lang="en-US" sz="1600" b="1">
                <a:solidFill>
                  <a:srgbClr val="593700"/>
                </a:solidFill>
                <a:latin typeface="Helvetica" pitchFamily="2" charset="0"/>
              </a:rPr>
              <a:t>  year</a:t>
            </a:r>
          </a:p>
        </p:txBody>
      </p:sp>
    </p:spTree>
    <p:extLst>
      <p:ext uri="{BB962C8B-B14F-4D97-AF65-F5344CB8AC3E}">
        <p14:creationId xmlns:p14="http://schemas.microsoft.com/office/powerpoint/2010/main" val="399489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EB6D6508-8B51-4D62-DE9C-D46F70040B75}"/>
              </a:ext>
            </a:extLst>
          </p:cNvPr>
          <p:cNvSpPr txBox="1"/>
          <p:nvPr/>
        </p:nvSpPr>
        <p:spPr>
          <a:xfrm>
            <a:off x="1" y="1910030"/>
            <a:ext cx="9144000" cy="1323439"/>
          </a:xfrm>
          <a:prstGeom prst="rect">
            <a:avLst/>
          </a:prstGeom>
          <a:noFill/>
        </p:spPr>
        <p:txBody>
          <a:bodyPr wrap="square" rtlCol="0">
            <a:spAutoFit/>
          </a:bodyPr>
          <a:lstStyle/>
          <a:p>
            <a:pPr algn="ctr"/>
            <a:r>
              <a:rPr lang="en-US" sz="4000" b="1">
                <a:solidFill>
                  <a:schemeClr val="bg1"/>
                </a:solidFill>
                <a:latin typeface="Poppins" pitchFamily="2" charset="77"/>
                <a:ea typeface="Hiragino Maru Gothic Pro W4" panose="020F0400000000000000" pitchFamily="34" charset="-128"/>
                <a:cs typeface="Poppins" pitchFamily="2" charset="77"/>
              </a:rPr>
              <a:t>Why a project on </a:t>
            </a:r>
          </a:p>
          <a:p>
            <a:pPr algn="ctr"/>
            <a:r>
              <a:rPr lang="en-US" sz="4000" b="1" i="1">
                <a:solidFill>
                  <a:srgbClr val="FFC000"/>
                </a:solidFill>
                <a:latin typeface="+mj-lt"/>
                <a:ea typeface="Hiragino Maru Gothic Pro W4" panose="020F0400000000000000" pitchFamily="34" charset="-128"/>
                <a:cs typeface="Poppins" pitchFamily="2" charset="77"/>
              </a:rPr>
              <a:t>bee health </a:t>
            </a:r>
            <a:r>
              <a:rPr lang="en-US" sz="4000" b="1">
                <a:solidFill>
                  <a:schemeClr val="bg1"/>
                </a:solidFill>
                <a:latin typeface="Poppins" pitchFamily="2" charset="77"/>
                <a:ea typeface="Hiragino Maru Gothic Pro W4" panose="020F0400000000000000" pitchFamily="34" charset="-128"/>
                <a:cs typeface="Poppins" pitchFamily="2" charset="77"/>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646331"/>
          </a:xfrm>
          <a:prstGeom prst="rect">
            <a:avLst/>
          </a:prstGeom>
          <a:noFill/>
        </p:spPr>
        <p:txBody>
          <a:bodyPr wrap="square" lIns="91440" tIns="45720" rIns="91440" bIns="45720" anchor="t">
            <a:spAutoFit/>
          </a:bodyPr>
          <a:lstStyle/>
          <a:p>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sp>
        <p:nvSpPr>
          <p:cNvPr id="6" name="CasellaDiTesto 5">
            <a:extLst>
              <a:ext uri="{FF2B5EF4-FFF2-40B4-BE49-F238E27FC236}">
                <a16:creationId xmlns:a16="http://schemas.microsoft.com/office/drawing/2014/main" id="{B144C4A7-5475-EF10-C5BF-A00A7FBE301B}"/>
              </a:ext>
            </a:extLst>
          </p:cNvPr>
          <p:cNvSpPr txBox="1"/>
          <p:nvPr/>
        </p:nvSpPr>
        <p:spPr>
          <a:xfrm>
            <a:off x="471331" y="1741899"/>
            <a:ext cx="4346906"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p:sp>
        <p:nvSpPr>
          <p:cNvPr id="4" name="CasellaDiTesto 3">
            <a:extLst>
              <a:ext uri="{FF2B5EF4-FFF2-40B4-BE49-F238E27FC236}">
                <a16:creationId xmlns:a16="http://schemas.microsoft.com/office/drawing/2014/main" id="{E3F0F102-00C6-60E0-1F19-8005E1E750CE}"/>
              </a:ext>
            </a:extLst>
          </p:cNvPr>
          <p:cNvSpPr txBox="1"/>
          <p:nvPr/>
        </p:nvSpPr>
        <p:spPr>
          <a:xfrm>
            <a:off x="354491" y="59567"/>
            <a:ext cx="8765177" cy="954107"/>
          </a:xfrm>
          <a:prstGeom prst="rect">
            <a:avLst/>
          </a:prstGeom>
          <a:noFill/>
        </p:spPr>
        <p:txBody>
          <a:bodyPr wrap="square" lIns="91440" tIns="45720" rIns="91440" bIns="45720" anchor="t">
            <a:spAutoFit/>
          </a:bodyPr>
          <a:lstStyle/>
          <a:p>
            <a:r>
              <a:rPr lang="en-AU" sz="2800" b="1">
                <a:solidFill>
                  <a:srgbClr val="593700"/>
                </a:solidFill>
                <a:latin typeface="Helvetica" pitchFamily="2" charset="0"/>
                <a:ea typeface="Hiragino Maru Gothic Pro W4" panose="020F0400000000000000" pitchFamily="34" charset="-128"/>
                <a:cs typeface="Poppins" pitchFamily="2" charset="77"/>
              </a:rPr>
              <a:t>Dry conditions and fall heatwaves are linked </a:t>
            </a:r>
          </a:p>
          <a:p>
            <a:r>
              <a:rPr lang="en-AU" sz="2800" b="1">
                <a:solidFill>
                  <a:srgbClr val="593700"/>
                </a:solidFill>
                <a:latin typeface="Helvetica" pitchFamily="2" charset="0"/>
                <a:ea typeface="Hiragino Maru Gothic Pro W4" panose="020F0400000000000000" pitchFamily="34" charset="-128"/>
                <a:cs typeface="Poppins" pitchFamily="2" charset="77"/>
              </a:rPr>
              <a:t>with increased colony mortality </a:t>
            </a:r>
          </a:p>
        </p:txBody>
      </p:sp>
      <p:pic>
        <p:nvPicPr>
          <p:cNvPr id="11" name="Immagine 10">
            <a:extLst>
              <a:ext uri="{FF2B5EF4-FFF2-40B4-BE49-F238E27FC236}">
                <a16:creationId xmlns:a16="http://schemas.microsoft.com/office/drawing/2014/main" id="{63FA61EF-BFE8-0956-2D4F-6E9620B263A2}"/>
              </a:ext>
            </a:extLst>
          </p:cNvPr>
          <p:cNvPicPr>
            <a:picLocks noChangeAspect="1"/>
          </p:cNvPicPr>
          <p:nvPr/>
        </p:nvPicPr>
        <p:blipFill rotWithShape="1">
          <a:blip r:embed="rId3"/>
          <a:srcRect l="33909"/>
          <a:stretch/>
        </p:blipFill>
        <p:spPr>
          <a:xfrm>
            <a:off x="3825549" y="1264946"/>
            <a:ext cx="4495770" cy="3805300"/>
          </a:xfrm>
          <a:prstGeom prst="rect">
            <a:avLst/>
          </a:prstGeom>
        </p:spPr>
      </p:pic>
      <p:grpSp>
        <p:nvGrpSpPr>
          <p:cNvPr id="12" name="Gruppo 11">
            <a:extLst>
              <a:ext uri="{FF2B5EF4-FFF2-40B4-BE49-F238E27FC236}">
                <a16:creationId xmlns:a16="http://schemas.microsoft.com/office/drawing/2014/main" id="{C48CB7EB-0D7B-2F75-554A-ABC4FD4B153D}"/>
              </a:ext>
            </a:extLst>
          </p:cNvPr>
          <p:cNvGrpSpPr/>
          <p:nvPr/>
        </p:nvGrpSpPr>
        <p:grpSpPr>
          <a:xfrm>
            <a:off x="2115880" y="3246743"/>
            <a:ext cx="539888" cy="461665"/>
            <a:chOff x="6199845" y="3317593"/>
            <a:chExt cx="3216457" cy="1875334"/>
          </a:xfrm>
          <a:solidFill>
            <a:srgbClr val="F9766D"/>
          </a:solidFill>
        </p:grpSpPr>
        <p:sp>
          <p:nvSpPr>
            <p:cNvPr id="13" name="Freeform 32">
              <a:extLst>
                <a:ext uri="{FF2B5EF4-FFF2-40B4-BE49-F238E27FC236}">
                  <a16:creationId xmlns:a16="http://schemas.microsoft.com/office/drawing/2014/main" id="{06F0A122-3910-72C1-C958-D86283C643A4}"/>
                </a:ext>
              </a:extLst>
            </p:cNvPr>
            <p:cNvSpPr>
              <a:spLocks/>
            </p:cNvSpPr>
            <p:nvPr/>
          </p:nvSpPr>
          <p:spPr bwMode="auto">
            <a:xfrm>
              <a:off x="6627531" y="3740038"/>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 name="Freeform 34">
              <a:extLst>
                <a:ext uri="{FF2B5EF4-FFF2-40B4-BE49-F238E27FC236}">
                  <a16:creationId xmlns:a16="http://schemas.microsoft.com/office/drawing/2014/main" id="{C4C5D3BD-EDE9-35DA-E99F-100319666007}"/>
                </a:ext>
              </a:extLst>
            </p:cNvPr>
            <p:cNvSpPr>
              <a:spLocks/>
            </p:cNvSpPr>
            <p:nvPr/>
          </p:nvSpPr>
          <p:spPr bwMode="auto">
            <a:xfrm>
              <a:off x="7185999" y="4889731"/>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 name="Freeform 35">
              <a:extLst>
                <a:ext uri="{FF2B5EF4-FFF2-40B4-BE49-F238E27FC236}">
                  <a16:creationId xmlns:a16="http://schemas.microsoft.com/office/drawing/2014/main" id="{DAAE3F22-04D8-EAEB-647F-9EAF3DC23634}"/>
                </a:ext>
              </a:extLst>
            </p:cNvPr>
            <p:cNvSpPr>
              <a:spLocks/>
            </p:cNvSpPr>
            <p:nvPr/>
          </p:nvSpPr>
          <p:spPr bwMode="auto">
            <a:xfrm>
              <a:off x="7185999" y="4889731"/>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 name="Freeform 36">
              <a:extLst>
                <a:ext uri="{FF2B5EF4-FFF2-40B4-BE49-F238E27FC236}">
                  <a16:creationId xmlns:a16="http://schemas.microsoft.com/office/drawing/2014/main" id="{69B70DEA-48FE-3A55-AB2F-18B30AEDE793}"/>
                </a:ext>
              </a:extLst>
            </p:cNvPr>
            <p:cNvSpPr>
              <a:spLocks/>
            </p:cNvSpPr>
            <p:nvPr/>
          </p:nvSpPr>
          <p:spPr bwMode="auto">
            <a:xfrm>
              <a:off x="6199845" y="3797790"/>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 name="Freeform 37">
              <a:extLst>
                <a:ext uri="{FF2B5EF4-FFF2-40B4-BE49-F238E27FC236}">
                  <a16:creationId xmlns:a16="http://schemas.microsoft.com/office/drawing/2014/main" id="{65A57A5E-E0B5-B9BE-8AF3-3329D5B5A884}"/>
                </a:ext>
              </a:extLst>
            </p:cNvPr>
            <p:cNvSpPr>
              <a:spLocks/>
            </p:cNvSpPr>
            <p:nvPr/>
          </p:nvSpPr>
          <p:spPr bwMode="auto">
            <a:xfrm>
              <a:off x="7188355" y="4815936"/>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 name="Freeform 38">
              <a:extLst>
                <a:ext uri="{FF2B5EF4-FFF2-40B4-BE49-F238E27FC236}">
                  <a16:creationId xmlns:a16="http://schemas.microsoft.com/office/drawing/2014/main" id="{F1AB24C6-8DB5-8467-425D-9F3C5428BC80}"/>
                </a:ext>
              </a:extLst>
            </p:cNvPr>
            <p:cNvSpPr>
              <a:spLocks/>
            </p:cNvSpPr>
            <p:nvPr/>
          </p:nvSpPr>
          <p:spPr bwMode="auto">
            <a:xfrm>
              <a:off x="7188355" y="4815936"/>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 name="Freeform 39">
              <a:extLst>
                <a:ext uri="{FF2B5EF4-FFF2-40B4-BE49-F238E27FC236}">
                  <a16:creationId xmlns:a16="http://schemas.microsoft.com/office/drawing/2014/main" id="{AA264618-B901-61DA-478C-EE44C6D52FB5}"/>
                </a:ext>
              </a:extLst>
            </p:cNvPr>
            <p:cNvSpPr>
              <a:spLocks/>
            </p:cNvSpPr>
            <p:nvPr/>
          </p:nvSpPr>
          <p:spPr bwMode="auto">
            <a:xfrm>
              <a:off x="7445203" y="4638402"/>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 name="Freeform 40">
              <a:extLst>
                <a:ext uri="{FF2B5EF4-FFF2-40B4-BE49-F238E27FC236}">
                  <a16:creationId xmlns:a16="http://schemas.microsoft.com/office/drawing/2014/main" id="{010B6148-9E0F-4E30-2B28-F4455B7095DC}"/>
                </a:ext>
              </a:extLst>
            </p:cNvPr>
            <p:cNvSpPr>
              <a:spLocks/>
            </p:cNvSpPr>
            <p:nvPr/>
          </p:nvSpPr>
          <p:spPr bwMode="auto">
            <a:xfrm>
              <a:off x="7445203" y="4638402"/>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 name="Freeform 41">
              <a:extLst>
                <a:ext uri="{FF2B5EF4-FFF2-40B4-BE49-F238E27FC236}">
                  <a16:creationId xmlns:a16="http://schemas.microsoft.com/office/drawing/2014/main" id="{BF4F3EF1-50CD-869C-F15E-75D8D022BA84}"/>
                </a:ext>
              </a:extLst>
            </p:cNvPr>
            <p:cNvSpPr>
              <a:spLocks/>
            </p:cNvSpPr>
            <p:nvPr/>
          </p:nvSpPr>
          <p:spPr bwMode="auto">
            <a:xfrm>
              <a:off x="7231949" y="4781713"/>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 name="Freeform 42">
              <a:extLst>
                <a:ext uri="{FF2B5EF4-FFF2-40B4-BE49-F238E27FC236}">
                  <a16:creationId xmlns:a16="http://schemas.microsoft.com/office/drawing/2014/main" id="{7F73DFA5-D2AE-0DE1-6597-9C9823F52339}"/>
                </a:ext>
              </a:extLst>
            </p:cNvPr>
            <p:cNvSpPr>
              <a:spLocks/>
            </p:cNvSpPr>
            <p:nvPr/>
          </p:nvSpPr>
          <p:spPr bwMode="auto">
            <a:xfrm>
              <a:off x="7231949" y="4781713"/>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 name="Freeform 43">
              <a:extLst>
                <a:ext uri="{FF2B5EF4-FFF2-40B4-BE49-F238E27FC236}">
                  <a16:creationId xmlns:a16="http://schemas.microsoft.com/office/drawing/2014/main" id="{46F688CB-35D9-E2CD-C608-EDECE02279B4}"/>
                </a:ext>
              </a:extLst>
            </p:cNvPr>
            <p:cNvSpPr>
              <a:spLocks/>
            </p:cNvSpPr>
            <p:nvPr/>
          </p:nvSpPr>
          <p:spPr bwMode="auto">
            <a:xfrm>
              <a:off x="7254334" y="4749628"/>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 name="Freeform 44">
              <a:extLst>
                <a:ext uri="{FF2B5EF4-FFF2-40B4-BE49-F238E27FC236}">
                  <a16:creationId xmlns:a16="http://schemas.microsoft.com/office/drawing/2014/main" id="{8175165C-934A-9E08-6D3B-FEFA7F4F0EC9}"/>
                </a:ext>
              </a:extLst>
            </p:cNvPr>
            <p:cNvSpPr>
              <a:spLocks/>
            </p:cNvSpPr>
            <p:nvPr/>
          </p:nvSpPr>
          <p:spPr bwMode="auto">
            <a:xfrm>
              <a:off x="7254334" y="4749628"/>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 name="Freeform 53">
              <a:extLst>
                <a:ext uri="{FF2B5EF4-FFF2-40B4-BE49-F238E27FC236}">
                  <a16:creationId xmlns:a16="http://schemas.microsoft.com/office/drawing/2014/main" id="{DE4E0552-6EDF-53B0-56EB-2A1D166FE088}"/>
                </a:ext>
              </a:extLst>
            </p:cNvPr>
            <p:cNvSpPr>
              <a:spLocks/>
            </p:cNvSpPr>
            <p:nvPr/>
          </p:nvSpPr>
          <p:spPr bwMode="auto">
            <a:xfrm>
              <a:off x="8537395" y="4515413"/>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 name="Freeform 54">
              <a:extLst>
                <a:ext uri="{FF2B5EF4-FFF2-40B4-BE49-F238E27FC236}">
                  <a16:creationId xmlns:a16="http://schemas.microsoft.com/office/drawing/2014/main" id="{FBE525E9-0F7D-C97D-9F84-E8A951EF0D8E}"/>
                </a:ext>
              </a:extLst>
            </p:cNvPr>
            <p:cNvSpPr>
              <a:spLocks/>
            </p:cNvSpPr>
            <p:nvPr/>
          </p:nvSpPr>
          <p:spPr bwMode="auto">
            <a:xfrm>
              <a:off x="8537395" y="4515413"/>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 name="Freeform 70">
              <a:extLst>
                <a:ext uri="{FF2B5EF4-FFF2-40B4-BE49-F238E27FC236}">
                  <a16:creationId xmlns:a16="http://schemas.microsoft.com/office/drawing/2014/main" id="{A43F3C6B-3701-FB87-96D9-F8A999101D35}"/>
                </a:ext>
              </a:extLst>
            </p:cNvPr>
            <p:cNvSpPr>
              <a:spLocks/>
            </p:cNvSpPr>
            <p:nvPr/>
          </p:nvSpPr>
          <p:spPr bwMode="auto">
            <a:xfrm>
              <a:off x="7471122" y="3792441"/>
              <a:ext cx="503095" cy="421375"/>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 name="Freeform 45">
              <a:extLst>
                <a:ext uri="{FF2B5EF4-FFF2-40B4-BE49-F238E27FC236}">
                  <a16:creationId xmlns:a16="http://schemas.microsoft.com/office/drawing/2014/main" id="{0E4CE32E-0ED1-75AE-A6FA-5F97F0993085}"/>
                </a:ext>
              </a:extLst>
            </p:cNvPr>
            <p:cNvSpPr>
              <a:spLocks/>
            </p:cNvSpPr>
            <p:nvPr/>
          </p:nvSpPr>
          <p:spPr bwMode="auto">
            <a:xfrm>
              <a:off x="7777456" y="4594554"/>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 name="Freeform 46">
              <a:extLst>
                <a:ext uri="{FF2B5EF4-FFF2-40B4-BE49-F238E27FC236}">
                  <a16:creationId xmlns:a16="http://schemas.microsoft.com/office/drawing/2014/main" id="{730B9C6A-15D8-B451-33DC-B2AB35355C77}"/>
                </a:ext>
              </a:extLst>
            </p:cNvPr>
            <p:cNvSpPr>
              <a:spLocks/>
            </p:cNvSpPr>
            <p:nvPr/>
          </p:nvSpPr>
          <p:spPr bwMode="auto">
            <a:xfrm>
              <a:off x="7777456" y="4594554"/>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 name="Freeform 47">
              <a:extLst>
                <a:ext uri="{FF2B5EF4-FFF2-40B4-BE49-F238E27FC236}">
                  <a16:creationId xmlns:a16="http://schemas.microsoft.com/office/drawing/2014/main" id="{39ED02A9-EC9F-8141-1BF1-4EA69497D19D}"/>
                </a:ext>
              </a:extLst>
            </p:cNvPr>
            <p:cNvSpPr>
              <a:spLocks/>
            </p:cNvSpPr>
            <p:nvPr/>
          </p:nvSpPr>
          <p:spPr bwMode="auto">
            <a:xfrm>
              <a:off x="7858752" y="4620220"/>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 name="Freeform 48">
              <a:extLst>
                <a:ext uri="{FF2B5EF4-FFF2-40B4-BE49-F238E27FC236}">
                  <a16:creationId xmlns:a16="http://schemas.microsoft.com/office/drawing/2014/main" id="{74C619EE-EE95-723C-69E7-CA700669E555}"/>
                </a:ext>
              </a:extLst>
            </p:cNvPr>
            <p:cNvSpPr>
              <a:spLocks/>
            </p:cNvSpPr>
            <p:nvPr/>
          </p:nvSpPr>
          <p:spPr bwMode="auto">
            <a:xfrm>
              <a:off x="7858752" y="4620220"/>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 name="Freeform 71">
              <a:extLst>
                <a:ext uri="{FF2B5EF4-FFF2-40B4-BE49-F238E27FC236}">
                  <a16:creationId xmlns:a16="http://schemas.microsoft.com/office/drawing/2014/main" id="{56982363-C200-BCFE-5A7F-0B1E212E938F}"/>
                </a:ext>
              </a:extLst>
            </p:cNvPr>
            <p:cNvSpPr>
              <a:spLocks/>
            </p:cNvSpPr>
            <p:nvPr/>
          </p:nvSpPr>
          <p:spPr bwMode="auto">
            <a:xfrm>
              <a:off x="7542994" y="4202054"/>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 name="Freeform 49">
              <a:extLst>
                <a:ext uri="{FF2B5EF4-FFF2-40B4-BE49-F238E27FC236}">
                  <a16:creationId xmlns:a16="http://schemas.microsoft.com/office/drawing/2014/main" id="{BEE8B238-E600-84B9-2465-D81E6EC575C8}"/>
                </a:ext>
              </a:extLst>
            </p:cNvPr>
            <p:cNvSpPr>
              <a:spLocks/>
            </p:cNvSpPr>
            <p:nvPr/>
          </p:nvSpPr>
          <p:spPr bwMode="auto">
            <a:xfrm>
              <a:off x="8069650" y="4521828"/>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 name="Freeform 50">
              <a:extLst>
                <a:ext uri="{FF2B5EF4-FFF2-40B4-BE49-F238E27FC236}">
                  <a16:creationId xmlns:a16="http://schemas.microsoft.com/office/drawing/2014/main" id="{36F8FF23-2027-C1B2-A718-F1048A57AD43}"/>
                </a:ext>
              </a:extLst>
            </p:cNvPr>
            <p:cNvSpPr>
              <a:spLocks/>
            </p:cNvSpPr>
            <p:nvPr/>
          </p:nvSpPr>
          <p:spPr bwMode="auto">
            <a:xfrm>
              <a:off x="8069650" y="4521828"/>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 name="Freeform 51">
              <a:extLst>
                <a:ext uri="{FF2B5EF4-FFF2-40B4-BE49-F238E27FC236}">
                  <a16:creationId xmlns:a16="http://schemas.microsoft.com/office/drawing/2014/main" id="{EB4C8C32-61A6-7FD7-05F2-261516AA94EE}"/>
                </a:ext>
              </a:extLst>
            </p:cNvPr>
            <p:cNvSpPr>
              <a:spLocks/>
            </p:cNvSpPr>
            <p:nvPr/>
          </p:nvSpPr>
          <p:spPr bwMode="auto">
            <a:xfrm>
              <a:off x="8135629" y="4501508"/>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 name="Freeform 52">
              <a:extLst>
                <a:ext uri="{FF2B5EF4-FFF2-40B4-BE49-F238E27FC236}">
                  <a16:creationId xmlns:a16="http://schemas.microsoft.com/office/drawing/2014/main" id="{7C89D49A-8C34-474C-8F9B-E8B04138B837}"/>
                </a:ext>
              </a:extLst>
            </p:cNvPr>
            <p:cNvSpPr>
              <a:spLocks/>
            </p:cNvSpPr>
            <p:nvPr/>
          </p:nvSpPr>
          <p:spPr bwMode="auto">
            <a:xfrm>
              <a:off x="8135629" y="4501508"/>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 name="Freeform 83">
              <a:extLst>
                <a:ext uri="{FF2B5EF4-FFF2-40B4-BE49-F238E27FC236}">
                  <a16:creationId xmlns:a16="http://schemas.microsoft.com/office/drawing/2014/main" id="{9AB3272F-AE1D-AF8A-3F3C-DDA84A7BF6DB}"/>
                </a:ext>
              </a:extLst>
            </p:cNvPr>
            <p:cNvSpPr>
              <a:spLocks/>
            </p:cNvSpPr>
            <p:nvPr/>
          </p:nvSpPr>
          <p:spPr bwMode="auto">
            <a:xfrm>
              <a:off x="7808089" y="3950725"/>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 name="Freeform 84">
              <a:extLst>
                <a:ext uri="{FF2B5EF4-FFF2-40B4-BE49-F238E27FC236}">
                  <a16:creationId xmlns:a16="http://schemas.microsoft.com/office/drawing/2014/main" id="{68D1CBB4-D865-3B2C-F770-3219DD6348B7}"/>
                </a:ext>
              </a:extLst>
            </p:cNvPr>
            <p:cNvSpPr>
              <a:spLocks/>
            </p:cNvSpPr>
            <p:nvPr/>
          </p:nvSpPr>
          <p:spPr bwMode="auto">
            <a:xfrm>
              <a:off x="7918840" y="3691911"/>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 name="Freeform 85">
              <a:extLst>
                <a:ext uri="{FF2B5EF4-FFF2-40B4-BE49-F238E27FC236}">
                  <a16:creationId xmlns:a16="http://schemas.microsoft.com/office/drawing/2014/main" id="{E7909C3A-6B67-0F87-B970-6DA4A291D6A2}"/>
                </a:ext>
              </a:extLst>
            </p:cNvPr>
            <p:cNvSpPr>
              <a:spLocks/>
            </p:cNvSpPr>
            <p:nvPr/>
          </p:nvSpPr>
          <p:spPr bwMode="auto">
            <a:xfrm>
              <a:off x="7981285" y="377960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 name="Freeform 86">
              <a:extLst>
                <a:ext uri="{FF2B5EF4-FFF2-40B4-BE49-F238E27FC236}">
                  <a16:creationId xmlns:a16="http://schemas.microsoft.com/office/drawing/2014/main" id="{E2ECF328-3F67-CE13-1133-5A88C41E6B7C}"/>
                </a:ext>
              </a:extLst>
            </p:cNvPr>
            <p:cNvSpPr>
              <a:spLocks/>
            </p:cNvSpPr>
            <p:nvPr/>
          </p:nvSpPr>
          <p:spPr bwMode="auto">
            <a:xfrm>
              <a:off x="7981285" y="377960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 name="Freeform 87">
              <a:extLst>
                <a:ext uri="{FF2B5EF4-FFF2-40B4-BE49-F238E27FC236}">
                  <a16:creationId xmlns:a16="http://schemas.microsoft.com/office/drawing/2014/main" id="{2E1DD18A-4D74-A794-65A2-30C8A54F5B78}"/>
                </a:ext>
              </a:extLst>
            </p:cNvPr>
            <p:cNvSpPr>
              <a:spLocks/>
            </p:cNvSpPr>
            <p:nvPr/>
          </p:nvSpPr>
          <p:spPr bwMode="auto">
            <a:xfrm>
              <a:off x="7994244" y="3440583"/>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 name="Freeform 99">
              <a:extLst>
                <a:ext uri="{FF2B5EF4-FFF2-40B4-BE49-F238E27FC236}">
                  <a16:creationId xmlns:a16="http://schemas.microsoft.com/office/drawing/2014/main" id="{DF23C0DB-7E41-7B2E-D444-0A70F9E006D5}"/>
                </a:ext>
              </a:extLst>
            </p:cNvPr>
            <p:cNvSpPr>
              <a:spLocks/>
            </p:cNvSpPr>
            <p:nvPr/>
          </p:nvSpPr>
          <p:spPr bwMode="auto">
            <a:xfrm>
              <a:off x="9026350" y="5040528"/>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 name="Freeform 100">
              <a:extLst>
                <a:ext uri="{FF2B5EF4-FFF2-40B4-BE49-F238E27FC236}">
                  <a16:creationId xmlns:a16="http://schemas.microsoft.com/office/drawing/2014/main" id="{C74A74F8-6339-ADA9-FABF-842361DC3387}"/>
                </a:ext>
              </a:extLst>
            </p:cNvPr>
            <p:cNvSpPr>
              <a:spLocks/>
            </p:cNvSpPr>
            <p:nvPr/>
          </p:nvSpPr>
          <p:spPr bwMode="auto">
            <a:xfrm>
              <a:off x="9026350" y="5040528"/>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4" name="Freeform 101">
              <a:extLst>
                <a:ext uri="{FF2B5EF4-FFF2-40B4-BE49-F238E27FC236}">
                  <a16:creationId xmlns:a16="http://schemas.microsoft.com/office/drawing/2014/main" id="{2CB153B9-53F1-E4F4-4BFD-9EA966279FA0}"/>
                </a:ext>
              </a:extLst>
            </p:cNvPr>
            <p:cNvSpPr>
              <a:spLocks/>
            </p:cNvSpPr>
            <p:nvPr/>
          </p:nvSpPr>
          <p:spPr bwMode="auto">
            <a:xfrm>
              <a:off x="9111180" y="5004165"/>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5" name="Freeform 102">
              <a:extLst>
                <a:ext uri="{FF2B5EF4-FFF2-40B4-BE49-F238E27FC236}">
                  <a16:creationId xmlns:a16="http://schemas.microsoft.com/office/drawing/2014/main" id="{F4742C73-6E55-C223-E8D7-8DAF51F0BFC9}"/>
                </a:ext>
              </a:extLst>
            </p:cNvPr>
            <p:cNvSpPr>
              <a:spLocks/>
            </p:cNvSpPr>
            <p:nvPr/>
          </p:nvSpPr>
          <p:spPr bwMode="auto">
            <a:xfrm>
              <a:off x="9111180" y="5004165"/>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6" name="Freeform 103">
              <a:extLst>
                <a:ext uri="{FF2B5EF4-FFF2-40B4-BE49-F238E27FC236}">
                  <a16:creationId xmlns:a16="http://schemas.microsoft.com/office/drawing/2014/main" id="{23D249E1-A225-9ED8-7344-EE018007C873}"/>
                </a:ext>
              </a:extLst>
            </p:cNvPr>
            <p:cNvSpPr>
              <a:spLocks/>
            </p:cNvSpPr>
            <p:nvPr/>
          </p:nvSpPr>
          <p:spPr bwMode="auto">
            <a:xfrm>
              <a:off x="8995717" y="5058708"/>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7" name="Freeform 104">
              <a:extLst>
                <a:ext uri="{FF2B5EF4-FFF2-40B4-BE49-F238E27FC236}">
                  <a16:creationId xmlns:a16="http://schemas.microsoft.com/office/drawing/2014/main" id="{0CF4452C-44F7-AE60-855D-B95D40CE3C87}"/>
                </a:ext>
              </a:extLst>
            </p:cNvPr>
            <p:cNvSpPr>
              <a:spLocks/>
            </p:cNvSpPr>
            <p:nvPr/>
          </p:nvSpPr>
          <p:spPr bwMode="auto">
            <a:xfrm>
              <a:off x="8995717" y="5058708"/>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8" name="Freeform 105">
              <a:extLst>
                <a:ext uri="{FF2B5EF4-FFF2-40B4-BE49-F238E27FC236}">
                  <a16:creationId xmlns:a16="http://schemas.microsoft.com/office/drawing/2014/main" id="{6CDB55F6-F76E-D835-624F-568175B5D002}"/>
                </a:ext>
              </a:extLst>
            </p:cNvPr>
            <p:cNvSpPr>
              <a:spLocks/>
            </p:cNvSpPr>
            <p:nvPr/>
          </p:nvSpPr>
          <p:spPr bwMode="auto">
            <a:xfrm>
              <a:off x="9038132" y="5033040"/>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9" name="Freeform 106">
              <a:extLst>
                <a:ext uri="{FF2B5EF4-FFF2-40B4-BE49-F238E27FC236}">
                  <a16:creationId xmlns:a16="http://schemas.microsoft.com/office/drawing/2014/main" id="{703D5BF8-E17E-26A8-B203-1E7E6A503AD1}"/>
                </a:ext>
              </a:extLst>
            </p:cNvPr>
            <p:cNvSpPr>
              <a:spLocks/>
            </p:cNvSpPr>
            <p:nvPr/>
          </p:nvSpPr>
          <p:spPr bwMode="auto">
            <a:xfrm>
              <a:off x="9038132" y="5033040"/>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107">
              <a:extLst>
                <a:ext uri="{FF2B5EF4-FFF2-40B4-BE49-F238E27FC236}">
                  <a16:creationId xmlns:a16="http://schemas.microsoft.com/office/drawing/2014/main" id="{914FD07C-D238-1623-2695-FCDC8B1F6809}"/>
                </a:ext>
              </a:extLst>
            </p:cNvPr>
            <p:cNvSpPr>
              <a:spLocks/>
            </p:cNvSpPr>
            <p:nvPr/>
          </p:nvSpPr>
          <p:spPr bwMode="auto">
            <a:xfrm>
              <a:off x="8245202" y="4354989"/>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108">
              <a:extLst>
                <a:ext uri="{FF2B5EF4-FFF2-40B4-BE49-F238E27FC236}">
                  <a16:creationId xmlns:a16="http://schemas.microsoft.com/office/drawing/2014/main" id="{2BE69761-A329-BB01-0A4C-770E3B8068D9}"/>
                </a:ext>
              </a:extLst>
            </p:cNvPr>
            <p:cNvSpPr>
              <a:spLocks/>
            </p:cNvSpPr>
            <p:nvPr/>
          </p:nvSpPr>
          <p:spPr bwMode="auto">
            <a:xfrm>
              <a:off x="9081725" y="5020207"/>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109">
              <a:extLst>
                <a:ext uri="{FF2B5EF4-FFF2-40B4-BE49-F238E27FC236}">
                  <a16:creationId xmlns:a16="http://schemas.microsoft.com/office/drawing/2014/main" id="{F55ADEC5-A87F-60B0-33E8-8A402B6D5E25}"/>
                </a:ext>
              </a:extLst>
            </p:cNvPr>
            <p:cNvSpPr>
              <a:spLocks/>
            </p:cNvSpPr>
            <p:nvPr/>
          </p:nvSpPr>
          <p:spPr bwMode="auto">
            <a:xfrm>
              <a:off x="9081725" y="5020207"/>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110">
              <a:extLst>
                <a:ext uri="{FF2B5EF4-FFF2-40B4-BE49-F238E27FC236}">
                  <a16:creationId xmlns:a16="http://schemas.microsoft.com/office/drawing/2014/main" id="{93E5167A-D5F3-31CD-D621-170A4A24D3A5}"/>
                </a:ext>
              </a:extLst>
            </p:cNvPr>
            <p:cNvSpPr>
              <a:spLocks/>
            </p:cNvSpPr>
            <p:nvPr/>
          </p:nvSpPr>
          <p:spPr bwMode="auto">
            <a:xfrm>
              <a:off x="8913243" y="4845882"/>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111">
              <a:extLst>
                <a:ext uri="{FF2B5EF4-FFF2-40B4-BE49-F238E27FC236}">
                  <a16:creationId xmlns:a16="http://schemas.microsoft.com/office/drawing/2014/main" id="{6346D94D-EA3C-B977-3A21-2EB42435E32E}"/>
                </a:ext>
              </a:extLst>
            </p:cNvPr>
            <p:cNvSpPr>
              <a:spLocks/>
            </p:cNvSpPr>
            <p:nvPr/>
          </p:nvSpPr>
          <p:spPr bwMode="auto">
            <a:xfrm>
              <a:off x="8913243" y="4845882"/>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112">
              <a:extLst>
                <a:ext uri="{FF2B5EF4-FFF2-40B4-BE49-F238E27FC236}">
                  <a16:creationId xmlns:a16="http://schemas.microsoft.com/office/drawing/2014/main" id="{07C8E2DA-D2E0-6846-B94E-149197F6586C}"/>
                </a:ext>
              </a:extLst>
            </p:cNvPr>
            <p:cNvSpPr>
              <a:spLocks/>
            </p:cNvSpPr>
            <p:nvPr/>
          </p:nvSpPr>
          <p:spPr bwMode="auto">
            <a:xfrm>
              <a:off x="9126497" y="4946413"/>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113">
              <a:extLst>
                <a:ext uri="{FF2B5EF4-FFF2-40B4-BE49-F238E27FC236}">
                  <a16:creationId xmlns:a16="http://schemas.microsoft.com/office/drawing/2014/main" id="{D2D3CC93-29C5-9293-6BC3-D7DF2C7A64BB}"/>
                </a:ext>
              </a:extLst>
            </p:cNvPr>
            <p:cNvSpPr>
              <a:spLocks/>
            </p:cNvSpPr>
            <p:nvPr/>
          </p:nvSpPr>
          <p:spPr bwMode="auto">
            <a:xfrm>
              <a:off x="9126497" y="4946413"/>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114">
              <a:extLst>
                <a:ext uri="{FF2B5EF4-FFF2-40B4-BE49-F238E27FC236}">
                  <a16:creationId xmlns:a16="http://schemas.microsoft.com/office/drawing/2014/main" id="{7A7A3F1F-4695-F4EC-455A-24377111326C}"/>
                </a:ext>
              </a:extLst>
            </p:cNvPr>
            <p:cNvSpPr>
              <a:spLocks/>
            </p:cNvSpPr>
            <p:nvPr/>
          </p:nvSpPr>
          <p:spPr bwMode="auto">
            <a:xfrm>
              <a:off x="9159487" y="4928232"/>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115">
              <a:extLst>
                <a:ext uri="{FF2B5EF4-FFF2-40B4-BE49-F238E27FC236}">
                  <a16:creationId xmlns:a16="http://schemas.microsoft.com/office/drawing/2014/main" id="{D9595603-C1E5-77E4-F5DA-2F8F4479E0B0}"/>
                </a:ext>
              </a:extLst>
            </p:cNvPr>
            <p:cNvSpPr>
              <a:spLocks/>
            </p:cNvSpPr>
            <p:nvPr/>
          </p:nvSpPr>
          <p:spPr bwMode="auto">
            <a:xfrm>
              <a:off x="9159487" y="4928232"/>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95">
              <a:extLst>
                <a:ext uri="{FF2B5EF4-FFF2-40B4-BE49-F238E27FC236}">
                  <a16:creationId xmlns:a16="http://schemas.microsoft.com/office/drawing/2014/main" id="{79FF366C-1DE9-5C2B-E66F-4C36E33AA294}"/>
                </a:ext>
              </a:extLst>
            </p:cNvPr>
            <p:cNvSpPr>
              <a:spLocks/>
            </p:cNvSpPr>
            <p:nvPr/>
          </p:nvSpPr>
          <p:spPr bwMode="auto">
            <a:xfrm>
              <a:off x="8135629" y="3927197"/>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97">
              <a:extLst>
                <a:ext uri="{FF2B5EF4-FFF2-40B4-BE49-F238E27FC236}">
                  <a16:creationId xmlns:a16="http://schemas.microsoft.com/office/drawing/2014/main" id="{37BAB492-DFC9-A0E2-4AD9-7800D2B5F2D8}"/>
                </a:ext>
              </a:extLst>
            </p:cNvPr>
            <p:cNvSpPr>
              <a:spLocks/>
            </p:cNvSpPr>
            <p:nvPr/>
          </p:nvSpPr>
          <p:spPr bwMode="auto">
            <a:xfrm>
              <a:off x="8185114" y="4496162"/>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98">
              <a:extLst>
                <a:ext uri="{FF2B5EF4-FFF2-40B4-BE49-F238E27FC236}">
                  <a16:creationId xmlns:a16="http://schemas.microsoft.com/office/drawing/2014/main" id="{A60AC502-6402-9DD4-FDF2-21AE324750E0}"/>
                </a:ext>
              </a:extLst>
            </p:cNvPr>
            <p:cNvSpPr>
              <a:spLocks/>
            </p:cNvSpPr>
            <p:nvPr/>
          </p:nvSpPr>
          <p:spPr bwMode="auto">
            <a:xfrm>
              <a:off x="8185114" y="4496162"/>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116">
              <a:extLst>
                <a:ext uri="{FF2B5EF4-FFF2-40B4-BE49-F238E27FC236}">
                  <a16:creationId xmlns:a16="http://schemas.microsoft.com/office/drawing/2014/main" id="{E447BBB7-9F1A-5EBB-EB38-802FBA34AC7E}"/>
                </a:ext>
              </a:extLst>
            </p:cNvPr>
            <p:cNvSpPr>
              <a:spLocks/>
            </p:cNvSpPr>
            <p:nvPr/>
          </p:nvSpPr>
          <p:spPr bwMode="auto">
            <a:xfrm>
              <a:off x="8288796" y="4464077"/>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117">
              <a:extLst>
                <a:ext uri="{FF2B5EF4-FFF2-40B4-BE49-F238E27FC236}">
                  <a16:creationId xmlns:a16="http://schemas.microsoft.com/office/drawing/2014/main" id="{0519C074-A149-0060-6905-2A713ABA2AF9}"/>
                </a:ext>
              </a:extLst>
            </p:cNvPr>
            <p:cNvSpPr>
              <a:spLocks/>
            </p:cNvSpPr>
            <p:nvPr/>
          </p:nvSpPr>
          <p:spPr bwMode="auto">
            <a:xfrm>
              <a:off x="8288796" y="4464077"/>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6" name="Freeform 119">
              <a:extLst>
                <a:ext uri="{FF2B5EF4-FFF2-40B4-BE49-F238E27FC236}">
                  <a16:creationId xmlns:a16="http://schemas.microsoft.com/office/drawing/2014/main" id="{8F050697-9DF4-E2C9-A04C-4FC289CD178D}"/>
                </a:ext>
              </a:extLst>
            </p:cNvPr>
            <p:cNvSpPr>
              <a:spLocks/>
            </p:cNvSpPr>
            <p:nvPr/>
          </p:nvSpPr>
          <p:spPr bwMode="auto">
            <a:xfrm>
              <a:off x="8399547" y="3895113"/>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7" name="Freeform 124">
              <a:extLst>
                <a:ext uri="{FF2B5EF4-FFF2-40B4-BE49-F238E27FC236}">
                  <a16:creationId xmlns:a16="http://schemas.microsoft.com/office/drawing/2014/main" id="{90FFC9C5-03A8-1BA6-9262-325F37F2014E}"/>
                </a:ext>
              </a:extLst>
            </p:cNvPr>
            <p:cNvSpPr>
              <a:spLocks/>
            </p:cNvSpPr>
            <p:nvPr/>
          </p:nvSpPr>
          <p:spPr bwMode="auto">
            <a:xfrm>
              <a:off x="8636364" y="3848055"/>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8" name="Freeform 122">
              <a:extLst>
                <a:ext uri="{FF2B5EF4-FFF2-40B4-BE49-F238E27FC236}">
                  <a16:creationId xmlns:a16="http://schemas.microsoft.com/office/drawing/2014/main" id="{D6E27355-239C-E84B-2AC6-06F8F3D31A29}"/>
                </a:ext>
              </a:extLst>
            </p:cNvPr>
            <p:cNvSpPr>
              <a:spLocks/>
            </p:cNvSpPr>
            <p:nvPr/>
          </p:nvSpPr>
          <p:spPr bwMode="auto">
            <a:xfrm>
              <a:off x="8570386" y="3317593"/>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9" name="Freeform 8">
              <a:extLst>
                <a:ext uri="{FF2B5EF4-FFF2-40B4-BE49-F238E27FC236}">
                  <a16:creationId xmlns:a16="http://schemas.microsoft.com/office/drawing/2014/main" id="{442467A2-B80F-A4D0-8753-CBF000FAC8F9}"/>
                </a:ext>
              </a:extLst>
            </p:cNvPr>
            <p:cNvSpPr>
              <a:spLocks/>
            </p:cNvSpPr>
            <p:nvPr/>
          </p:nvSpPr>
          <p:spPr bwMode="auto">
            <a:xfrm>
              <a:off x="7191695" y="4932953"/>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0" name="Freeform 9">
              <a:extLst>
                <a:ext uri="{FF2B5EF4-FFF2-40B4-BE49-F238E27FC236}">
                  <a16:creationId xmlns:a16="http://schemas.microsoft.com/office/drawing/2014/main" id="{387F3E1A-B354-017E-13A3-08B4C042DDFA}"/>
                </a:ext>
              </a:extLst>
            </p:cNvPr>
            <p:cNvSpPr>
              <a:spLocks/>
            </p:cNvSpPr>
            <p:nvPr/>
          </p:nvSpPr>
          <p:spPr bwMode="auto">
            <a:xfrm>
              <a:off x="7190582" y="4936286"/>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1" name="Freeform 10">
              <a:extLst>
                <a:ext uri="{FF2B5EF4-FFF2-40B4-BE49-F238E27FC236}">
                  <a16:creationId xmlns:a16="http://schemas.microsoft.com/office/drawing/2014/main" id="{72BE3E8A-1D4F-F590-3232-4443D28AB8A7}"/>
                </a:ext>
              </a:extLst>
            </p:cNvPr>
            <p:cNvSpPr>
              <a:spLocks/>
            </p:cNvSpPr>
            <p:nvPr/>
          </p:nvSpPr>
          <p:spPr bwMode="auto">
            <a:xfrm>
              <a:off x="7208392" y="4986298"/>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2" name="Freeform 11">
              <a:extLst>
                <a:ext uri="{FF2B5EF4-FFF2-40B4-BE49-F238E27FC236}">
                  <a16:creationId xmlns:a16="http://schemas.microsoft.com/office/drawing/2014/main" id="{BBE3553A-CEE8-1E9D-E775-6FC7721EC5E1}"/>
                </a:ext>
              </a:extLst>
            </p:cNvPr>
            <p:cNvSpPr>
              <a:spLocks/>
            </p:cNvSpPr>
            <p:nvPr/>
          </p:nvSpPr>
          <p:spPr bwMode="auto">
            <a:xfrm>
              <a:off x="7186129" y="4890719"/>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3" name="Freeform 12">
              <a:extLst>
                <a:ext uri="{FF2B5EF4-FFF2-40B4-BE49-F238E27FC236}">
                  <a16:creationId xmlns:a16="http://schemas.microsoft.com/office/drawing/2014/main" id="{8D8318F4-6D9A-9426-5767-5ECC51574597}"/>
                </a:ext>
              </a:extLst>
            </p:cNvPr>
            <p:cNvSpPr>
              <a:spLocks/>
            </p:cNvSpPr>
            <p:nvPr/>
          </p:nvSpPr>
          <p:spPr bwMode="auto">
            <a:xfrm>
              <a:off x="7188355" y="4816256"/>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4" name="Freeform 13">
              <a:extLst>
                <a:ext uri="{FF2B5EF4-FFF2-40B4-BE49-F238E27FC236}">
                  <a16:creationId xmlns:a16="http://schemas.microsoft.com/office/drawing/2014/main" id="{82F167C8-4683-6279-F715-2AD00E1B62B8}"/>
                </a:ext>
              </a:extLst>
            </p:cNvPr>
            <p:cNvSpPr>
              <a:spLocks/>
            </p:cNvSpPr>
            <p:nvPr/>
          </p:nvSpPr>
          <p:spPr bwMode="auto">
            <a:xfrm>
              <a:off x="7444379" y="4638434"/>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5" name="Freeform 14">
              <a:extLst>
                <a:ext uri="{FF2B5EF4-FFF2-40B4-BE49-F238E27FC236}">
                  <a16:creationId xmlns:a16="http://schemas.microsoft.com/office/drawing/2014/main" id="{A9D54135-E93D-8ED0-3C88-A24DB4009836}"/>
                </a:ext>
              </a:extLst>
            </p:cNvPr>
            <p:cNvSpPr>
              <a:spLocks/>
            </p:cNvSpPr>
            <p:nvPr/>
          </p:nvSpPr>
          <p:spPr bwMode="auto">
            <a:xfrm>
              <a:off x="7231768" y="4781802"/>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6" name="Freeform 15">
              <a:extLst>
                <a:ext uri="{FF2B5EF4-FFF2-40B4-BE49-F238E27FC236}">
                  <a16:creationId xmlns:a16="http://schemas.microsoft.com/office/drawing/2014/main" id="{FD4D3990-B6CF-A41C-F101-C4096F2E5B2C}"/>
                </a:ext>
              </a:extLst>
            </p:cNvPr>
            <p:cNvSpPr>
              <a:spLocks/>
            </p:cNvSpPr>
            <p:nvPr/>
          </p:nvSpPr>
          <p:spPr bwMode="auto">
            <a:xfrm>
              <a:off x="7254032" y="4749573"/>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7" name="Freeform 16">
              <a:extLst>
                <a:ext uri="{FF2B5EF4-FFF2-40B4-BE49-F238E27FC236}">
                  <a16:creationId xmlns:a16="http://schemas.microsoft.com/office/drawing/2014/main" id="{5902A2A6-5880-3A1A-3DDE-080864038D44}"/>
                </a:ext>
              </a:extLst>
            </p:cNvPr>
            <p:cNvSpPr>
              <a:spLocks/>
            </p:cNvSpPr>
            <p:nvPr/>
          </p:nvSpPr>
          <p:spPr bwMode="auto">
            <a:xfrm>
              <a:off x="8537490" y="4526183"/>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8" name="Freeform 17">
              <a:extLst>
                <a:ext uri="{FF2B5EF4-FFF2-40B4-BE49-F238E27FC236}">
                  <a16:creationId xmlns:a16="http://schemas.microsoft.com/office/drawing/2014/main" id="{3A7D0BBE-8412-B60D-4851-B51548881A7C}"/>
                </a:ext>
              </a:extLst>
            </p:cNvPr>
            <p:cNvSpPr>
              <a:spLocks/>
            </p:cNvSpPr>
            <p:nvPr/>
          </p:nvSpPr>
          <p:spPr bwMode="auto">
            <a:xfrm>
              <a:off x="8569771" y="4516181"/>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9" name="Freeform 18">
              <a:extLst>
                <a:ext uri="{FF2B5EF4-FFF2-40B4-BE49-F238E27FC236}">
                  <a16:creationId xmlns:a16="http://schemas.microsoft.com/office/drawing/2014/main" id="{0E9300DD-0BBA-E29A-B907-07AF6BDD9280}"/>
                </a:ext>
              </a:extLst>
            </p:cNvPr>
            <p:cNvSpPr>
              <a:spLocks/>
            </p:cNvSpPr>
            <p:nvPr/>
          </p:nvSpPr>
          <p:spPr bwMode="auto">
            <a:xfrm>
              <a:off x="8566432" y="4523960"/>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0" name="Freeform 19">
              <a:extLst>
                <a:ext uri="{FF2B5EF4-FFF2-40B4-BE49-F238E27FC236}">
                  <a16:creationId xmlns:a16="http://schemas.microsoft.com/office/drawing/2014/main" id="{B22F50FE-B98E-F242-9B4A-CBE294719ED9}"/>
                </a:ext>
              </a:extLst>
            </p:cNvPr>
            <p:cNvSpPr>
              <a:spLocks/>
            </p:cNvSpPr>
            <p:nvPr/>
          </p:nvSpPr>
          <p:spPr bwMode="auto">
            <a:xfrm>
              <a:off x="7777210" y="4595090"/>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1" name="Freeform 20">
              <a:extLst>
                <a:ext uri="{FF2B5EF4-FFF2-40B4-BE49-F238E27FC236}">
                  <a16:creationId xmlns:a16="http://schemas.microsoft.com/office/drawing/2014/main" id="{F4566118-5D06-4CDF-F6D6-F3721BE96547}"/>
                </a:ext>
              </a:extLst>
            </p:cNvPr>
            <p:cNvSpPr>
              <a:spLocks/>
            </p:cNvSpPr>
            <p:nvPr/>
          </p:nvSpPr>
          <p:spPr bwMode="auto">
            <a:xfrm>
              <a:off x="7858470" y="4620651"/>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2" name="Freeform 23">
              <a:extLst>
                <a:ext uri="{FF2B5EF4-FFF2-40B4-BE49-F238E27FC236}">
                  <a16:creationId xmlns:a16="http://schemas.microsoft.com/office/drawing/2014/main" id="{2AA276E0-5B38-F626-E882-D5C38401C1C0}"/>
                </a:ext>
              </a:extLst>
            </p:cNvPr>
            <p:cNvSpPr>
              <a:spLocks/>
            </p:cNvSpPr>
            <p:nvPr/>
          </p:nvSpPr>
          <p:spPr bwMode="auto">
            <a:xfrm>
              <a:off x="8068855" y="4522849"/>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3" name="Freeform 24">
              <a:extLst>
                <a:ext uri="{FF2B5EF4-FFF2-40B4-BE49-F238E27FC236}">
                  <a16:creationId xmlns:a16="http://schemas.microsoft.com/office/drawing/2014/main" id="{AA999BF1-CE32-51E9-D054-5C022F019CFE}"/>
                </a:ext>
              </a:extLst>
            </p:cNvPr>
            <p:cNvSpPr>
              <a:spLocks/>
            </p:cNvSpPr>
            <p:nvPr/>
          </p:nvSpPr>
          <p:spPr bwMode="auto">
            <a:xfrm>
              <a:off x="8135644" y="4501732"/>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4" name="Freeform 30">
              <a:extLst>
                <a:ext uri="{FF2B5EF4-FFF2-40B4-BE49-F238E27FC236}">
                  <a16:creationId xmlns:a16="http://schemas.microsoft.com/office/drawing/2014/main" id="{5F1EE47D-34DD-B0D0-D3B7-AD65E3584C7E}"/>
                </a:ext>
              </a:extLst>
            </p:cNvPr>
            <p:cNvSpPr>
              <a:spLocks/>
            </p:cNvSpPr>
            <p:nvPr/>
          </p:nvSpPr>
          <p:spPr bwMode="auto">
            <a:xfrm>
              <a:off x="9110762" y="5005193"/>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5" name="Freeform 31">
              <a:extLst>
                <a:ext uri="{FF2B5EF4-FFF2-40B4-BE49-F238E27FC236}">
                  <a16:creationId xmlns:a16="http://schemas.microsoft.com/office/drawing/2014/main" id="{1AF37D5D-E398-CA3A-4AC8-3B07D6BBC08F}"/>
                </a:ext>
              </a:extLst>
            </p:cNvPr>
            <p:cNvSpPr>
              <a:spLocks/>
            </p:cNvSpPr>
            <p:nvPr/>
          </p:nvSpPr>
          <p:spPr bwMode="auto">
            <a:xfrm>
              <a:off x="8994993" y="5059651"/>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6" name="Freeform 32">
              <a:extLst>
                <a:ext uri="{FF2B5EF4-FFF2-40B4-BE49-F238E27FC236}">
                  <a16:creationId xmlns:a16="http://schemas.microsoft.com/office/drawing/2014/main" id="{CFCBB205-958F-1A94-5445-7A16A58CE150}"/>
                </a:ext>
              </a:extLst>
            </p:cNvPr>
            <p:cNvSpPr>
              <a:spLocks/>
            </p:cNvSpPr>
            <p:nvPr/>
          </p:nvSpPr>
          <p:spPr bwMode="auto">
            <a:xfrm>
              <a:off x="9037293" y="5034089"/>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7" name="Freeform 33">
              <a:extLst>
                <a:ext uri="{FF2B5EF4-FFF2-40B4-BE49-F238E27FC236}">
                  <a16:creationId xmlns:a16="http://schemas.microsoft.com/office/drawing/2014/main" id="{9CB6438A-0777-AF21-0D13-96D8946535A3}"/>
                </a:ext>
              </a:extLst>
            </p:cNvPr>
            <p:cNvSpPr>
              <a:spLocks/>
            </p:cNvSpPr>
            <p:nvPr/>
          </p:nvSpPr>
          <p:spPr bwMode="auto">
            <a:xfrm>
              <a:off x="8912620" y="4846263"/>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8" name="Freeform 34">
              <a:extLst>
                <a:ext uri="{FF2B5EF4-FFF2-40B4-BE49-F238E27FC236}">
                  <a16:creationId xmlns:a16="http://schemas.microsoft.com/office/drawing/2014/main" id="{4364EB79-9A61-84C2-DD29-33D8CB69A28A}"/>
                </a:ext>
              </a:extLst>
            </p:cNvPr>
            <p:cNvSpPr>
              <a:spLocks/>
            </p:cNvSpPr>
            <p:nvPr/>
          </p:nvSpPr>
          <p:spPr bwMode="auto">
            <a:xfrm>
              <a:off x="9126346" y="4947400"/>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9" name="Freeform 35">
              <a:extLst>
                <a:ext uri="{FF2B5EF4-FFF2-40B4-BE49-F238E27FC236}">
                  <a16:creationId xmlns:a16="http://schemas.microsoft.com/office/drawing/2014/main" id="{66239D44-C561-F66F-7AB2-EA8148AF7F0B}"/>
                </a:ext>
              </a:extLst>
            </p:cNvPr>
            <p:cNvSpPr>
              <a:spLocks/>
            </p:cNvSpPr>
            <p:nvPr/>
          </p:nvSpPr>
          <p:spPr bwMode="auto">
            <a:xfrm>
              <a:off x="9158626" y="4928507"/>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0" name="Freeform 36">
              <a:extLst>
                <a:ext uri="{FF2B5EF4-FFF2-40B4-BE49-F238E27FC236}">
                  <a16:creationId xmlns:a16="http://schemas.microsoft.com/office/drawing/2014/main" id="{F68F17F1-DC91-3427-E1DE-9B4174F5ACEC}"/>
                </a:ext>
              </a:extLst>
            </p:cNvPr>
            <p:cNvSpPr>
              <a:spLocks/>
            </p:cNvSpPr>
            <p:nvPr/>
          </p:nvSpPr>
          <p:spPr bwMode="auto">
            <a:xfrm>
              <a:off x="8184622" y="4497287"/>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1" name="Freeform 37">
              <a:extLst>
                <a:ext uri="{FF2B5EF4-FFF2-40B4-BE49-F238E27FC236}">
                  <a16:creationId xmlns:a16="http://schemas.microsoft.com/office/drawing/2014/main" id="{A1EAE698-8894-3D49-961E-4E26D2EB8D7C}"/>
                </a:ext>
              </a:extLst>
            </p:cNvPr>
            <p:cNvSpPr>
              <a:spLocks/>
            </p:cNvSpPr>
            <p:nvPr/>
          </p:nvSpPr>
          <p:spPr bwMode="auto">
            <a:xfrm>
              <a:off x="8288145" y="4465057"/>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82" name="Group 59">
              <a:extLst>
                <a:ext uri="{FF2B5EF4-FFF2-40B4-BE49-F238E27FC236}">
                  <a16:creationId xmlns:a16="http://schemas.microsoft.com/office/drawing/2014/main" id="{8AD9B4CB-291D-7CF2-5D3D-E9067B50B799}"/>
                </a:ext>
              </a:extLst>
            </p:cNvPr>
            <p:cNvGrpSpPr/>
            <p:nvPr/>
          </p:nvGrpSpPr>
          <p:grpSpPr>
            <a:xfrm>
              <a:off x="8532655" y="3584859"/>
              <a:ext cx="883647" cy="365751"/>
              <a:chOff x="4196096" y="2578593"/>
              <a:chExt cx="720518" cy="298238"/>
            </a:xfrm>
            <a:grpFill/>
            <a:effectLst/>
          </p:grpSpPr>
          <p:sp>
            <p:nvSpPr>
              <p:cNvPr id="289" name="Freeform 5">
                <a:extLst>
                  <a:ext uri="{FF2B5EF4-FFF2-40B4-BE49-F238E27FC236}">
                    <a16:creationId xmlns:a16="http://schemas.microsoft.com/office/drawing/2014/main" id="{B1CAE5DF-B85F-2020-F508-C750956075C4}"/>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0" name="Freeform 55">
                <a:extLst>
                  <a:ext uri="{FF2B5EF4-FFF2-40B4-BE49-F238E27FC236}">
                    <a16:creationId xmlns:a16="http://schemas.microsoft.com/office/drawing/2014/main" id="{893C0360-C21A-C77E-EC77-C256651CBDDB}"/>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1" name="Freeform 56">
                <a:extLst>
                  <a:ext uri="{FF2B5EF4-FFF2-40B4-BE49-F238E27FC236}">
                    <a16:creationId xmlns:a16="http://schemas.microsoft.com/office/drawing/2014/main" id="{5E17CE0E-3FF6-95AA-8ABE-676F498AB3CD}"/>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2" name="Freeform 57">
                <a:extLst>
                  <a:ext uri="{FF2B5EF4-FFF2-40B4-BE49-F238E27FC236}">
                    <a16:creationId xmlns:a16="http://schemas.microsoft.com/office/drawing/2014/main" id="{FEA9BEB9-48DE-D677-DF09-1F01DA778608}"/>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3" name="Freeform 58">
                <a:extLst>
                  <a:ext uri="{FF2B5EF4-FFF2-40B4-BE49-F238E27FC236}">
                    <a16:creationId xmlns:a16="http://schemas.microsoft.com/office/drawing/2014/main" id="{3F9DB7BD-A8E5-8463-5314-717EF86FDCC3}"/>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4" name="Freeform 59">
                <a:extLst>
                  <a:ext uri="{FF2B5EF4-FFF2-40B4-BE49-F238E27FC236}">
                    <a16:creationId xmlns:a16="http://schemas.microsoft.com/office/drawing/2014/main" id="{F2636091-C216-5FE7-ABD6-131CE082ED59}"/>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5" name="Freeform 60">
                <a:extLst>
                  <a:ext uri="{FF2B5EF4-FFF2-40B4-BE49-F238E27FC236}">
                    <a16:creationId xmlns:a16="http://schemas.microsoft.com/office/drawing/2014/main" id="{D38DE849-9059-38A1-1D03-CF3FB6FBD118}"/>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6" name="Freeform 61">
                <a:extLst>
                  <a:ext uri="{FF2B5EF4-FFF2-40B4-BE49-F238E27FC236}">
                    <a16:creationId xmlns:a16="http://schemas.microsoft.com/office/drawing/2014/main" id="{FFE0F4C8-F649-E469-BBD8-1801C5E83294}"/>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7" name="Freeform 62">
                <a:extLst>
                  <a:ext uri="{FF2B5EF4-FFF2-40B4-BE49-F238E27FC236}">
                    <a16:creationId xmlns:a16="http://schemas.microsoft.com/office/drawing/2014/main" id="{656080CB-6460-FE44-60ED-C60A51A4D30C}"/>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8" name="Freeform 63">
                <a:extLst>
                  <a:ext uri="{FF2B5EF4-FFF2-40B4-BE49-F238E27FC236}">
                    <a16:creationId xmlns:a16="http://schemas.microsoft.com/office/drawing/2014/main" id="{830BEE48-5178-1ABC-B100-4DD2CEB22AED}"/>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9" name="Freeform 64">
                <a:extLst>
                  <a:ext uri="{FF2B5EF4-FFF2-40B4-BE49-F238E27FC236}">
                    <a16:creationId xmlns:a16="http://schemas.microsoft.com/office/drawing/2014/main" id="{45D6716C-970D-414C-C87D-2F50DD3125EA}"/>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0" name="Freeform 65">
                <a:extLst>
                  <a:ext uri="{FF2B5EF4-FFF2-40B4-BE49-F238E27FC236}">
                    <a16:creationId xmlns:a16="http://schemas.microsoft.com/office/drawing/2014/main" id="{47328827-DF09-D8FF-34AE-EC8137E5F789}"/>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1" name="Freeform 66">
                <a:extLst>
                  <a:ext uri="{FF2B5EF4-FFF2-40B4-BE49-F238E27FC236}">
                    <a16:creationId xmlns:a16="http://schemas.microsoft.com/office/drawing/2014/main" id="{0EB8C0A4-6C51-F572-16B5-0AE265ED1C22}"/>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2" name="Freeform 120">
                <a:extLst>
                  <a:ext uri="{FF2B5EF4-FFF2-40B4-BE49-F238E27FC236}">
                    <a16:creationId xmlns:a16="http://schemas.microsoft.com/office/drawing/2014/main" id="{5A8FF725-2CDE-5B40-2D04-09FE848E8356}"/>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3" name="Freeform 134">
                <a:extLst>
                  <a:ext uri="{FF2B5EF4-FFF2-40B4-BE49-F238E27FC236}">
                    <a16:creationId xmlns:a16="http://schemas.microsoft.com/office/drawing/2014/main" id="{9C434A00-5223-6015-B30B-DA511E042FE8}"/>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5" name="Freeform 135">
                <a:extLst>
                  <a:ext uri="{FF2B5EF4-FFF2-40B4-BE49-F238E27FC236}">
                    <a16:creationId xmlns:a16="http://schemas.microsoft.com/office/drawing/2014/main" id="{1637B96C-467A-0C2E-D4DC-448863B82A75}"/>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6" name="Freeform 136">
                <a:extLst>
                  <a:ext uri="{FF2B5EF4-FFF2-40B4-BE49-F238E27FC236}">
                    <a16:creationId xmlns:a16="http://schemas.microsoft.com/office/drawing/2014/main" id="{BAE4B8A6-1094-4B2E-E4D5-70E30770BB34}"/>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7" name="Freeform 137">
                <a:extLst>
                  <a:ext uri="{FF2B5EF4-FFF2-40B4-BE49-F238E27FC236}">
                    <a16:creationId xmlns:a16="http://schemas.microsoft.com/office/drawing/2014/main" id="{0046AA78-716F-500F-1780-4F17F1EE15F2}"/>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8" name="Freeform 138">
                <a:extLst>
                  <a:ext uri="{FF2B5EF4-FFF2-40B4-BE49-F238E27FC236}">
                    <a16:creationId xmlns:a16="http://schemas.microsoft.com/office/drawing/2014/main" id="{4883BF8E-9949-13EF-FD9E-44FECF147440}"/>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9" name="Freeform 139">
                <a:extLst>
                  <a:ext uri="{FF2B5EF4-FFF2-40B4-BE49-F238E27FC236}">
                    <a16:creationId xmlns:a16="http://schemas.microsoft.com/office/drawing/2014/main" id="{DADB7262-5FE6-CB83-F73F-9D57967E5BD5}"/>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83" name="Freeform 38">
              <a:extLst>
                <a:ext uri="{FF2B5EF4-FFF2-40B4-BE49-F238E27FC236}">
                  <a16:creationId xmlns:a16="http://schemas.microsoft.com/office/drawing/2014/main" id="{76D268BF-F931-8FF4-3F87-B03D5DC64C80}"/>
                </a:ext>
              </a:extLst>
            </p:cNvPr>
            <p:cNvSpPr>
              <a:spLocks/>
            </p:cNvSpPr>
            <p:nvPr/>
          </p:nvSpPr>
          <p:spPr bwMode="auto">
            <a:xfrm>
              <a:off x="9277732" y="3824896"/>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4" name="Freeform 39">
              <a:extLst>
                <a:ext uri="{FF2B5EF4-FFF2-40B4-BE49-F238E27FC236}">
                  <a16:creationId xmlns:a16="http://schemas.microsoft.com/office/drawing/2014/main" id="{FD367736-29D3-305F-DA59-C29B47E44112}"/>
                </a:ext>
              </a:extLst>
            </p:cNvPr>
            <p:cNvSpPr>
              <a:spLocks/>
            </p:cNvSpPr>
            <p:nvPr/>
          </p:nvSpPr>
          <p:spPr bwMode="auto">
            <a:xfrm>
              <a:off x="9332277" y="3790443"/>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5" name="Freeform 40">
              <a:extLst>
                <a:ext uri="{FF2B5EF4-FFF2-40B4-BE49-F238E27FC236}">
                  <a16:creationId xmlns:a16="http://schemas.microsoft.com/office/drawing/2014/main" id="{FA76C374-7F08-5FCD-8041-7BCA2A383340}"/>
                </a:ext>
              </a:extLst>
            </p:cNvPr>
            <p:cNvSpPr>
              <a:spLocks/>
            </p:cNvSpPr>
            <p:nvPr/>
          </p:nvSpPr>
          <p:spPr bwMode="auto">
            <a:xfrm>
              <a:off x="9360106" y="3772661"/>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6" name="Freeform 41">
              <a:extLst>
                <a:ext uri="{FF2B5EF4-FFF2-40B4-BE49-F238E27FC236}">
                  <a16:creationId xmlns:a16="http://schemas.microsoft.com/office/drawing/2014/main" id="{6C0F5552-31F1-9BF6-80B4-73615B889CB4}"/>
                </a:ext>
              </a:extLst>
            </p:cNvPr>
            <p:cNvSpPr>
              <a:spLocks/>
            </p:cNvSpPr>
            <p:nvPr/>
          </p:nvSpPr>
          <p:spPr bwMode="auto">
            <a:xfrm>
              <a:off x="9373464" y="3751544"/>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7" name="Freeform 42">
              <a:extLst>
                <a:ext uri="{FF2B5EF4-FFF2-40B4-BE49-F238E27FC236}">
                  <a16:creationId xmlns:a16="http://schemas.microsoft.com/office/drawing/2014/main" id="{8DBE8779-74C1-B480-3FAC-3D2F37787006}"/>
                </a:ext>
              </a:extLst>
            </p:cNvPr>
            <p:cNvSpPr>
              <a:spLocks/>
            </p:cNvSpPr>
            <p:nvPr/>
          </p:nvSpPr>
          <p:spPr bwMode="auto">
            <a:xfrm>
              <a:off x="9402405" y="3679304"/>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8" name="Freeform 36">
              <a:extLst>
                <a:ext uri="{FF2B5EF4-FFF2-40B4-BE49-F238E27FC236}">
                  <a16:creationId xmlns:a16="http://schemas.microsoft.com/office/drawing/2014/main" id="{C105D8E0-32A5-1C90-5185-CED9DF96C31A}"/>
                </a:ext>
              </a:extLst>
            </p:cNvPr>
            <p:cNvSpPr>
              <a:spLocks/>
            </p:cNvSpPr>
            <p:nvPr/>
          </p:nvSpPr>
          <p:spPr bwMode="auto">
            <a:xfrm>
              <a:off x="6352245" y="3950190"/>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10" name="Gruppo 309">
            <a:extLst>
              <a:ext uri="{FF2B5EF4-FFF2-40B4-BE49-F238E27FC236}">
                <a16:creationId xmlns:a16="http://schemas.microsoft.com/office/drawing/2014/main" id="{76BDF95F-D942-6D1C-090F-FFCC10D478EE}"/>
              </a:ext>
            </a:extLst>
          </p:cNvPr>
          <p:cNvGrpSpPr/>
          <p:nvPr/>
        </p:nvGrpSpPr>
        <p:grpSpPr>
          <a:xfrm>
            <a:off x="2050290" y="4115739"/>
            <a:ext cx="682378" cy="414016"/>
            <a:chOff x="5871570" y="3065594"/>
            <a:chExt cx="4547191" cy="2139974"/>
          </a:xfrm>
          <a:solidFill>
            <a:srgbClr val="609DFF"/>
          </a:solidFill>
        </p:grpSpPr>
        <p:sp>
          <p:nvSpPr>
            <p:cNvPr id="311" name="Freeform 24">
              <a:extLst>
                <a:ext uri="{FF2B5EF4-FFF2-40B4-BE49-F238E27FC236}">
                  <a16:creationId xmlns:a16="http://schemas.microsoft.com/office/drawing/2014/main" id="{D496D54F-3C2B-BEAE-E61C-B58DC37374A2}"/>
                </a:ext>
              </a:extLst>
            </p:cNvPr>
            <p:cNvSpPr>
              <a:spLocks/>
            </p:cNvSpPr>
            <p:nvPr/>
          </p:nvSpPr>
          <p:spPr bwMode="auto">
            <a:xfrm>
              <a:off x="6154232" y="3908288"/>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2" name="Freeform 26">
              <a:extLst>
                <a:ext uri="{FF2B5EF4-FFF2-40B4-BE49-F238E27FC236}">
                  <a16:creationId xmlns:a16="http://schemas.microsoft.com/office/drawing/2014/main" id="{259E1E2C-9E5A-1867-4ED7-C9763B2568D2}"/>
                </a:ext>
              </a:extLst>
            </p:cNvPr>
            <p:cNvSpPr>
              <a:spLocks/>
            </p:cNvSpPr>
            <p:nvPr/>
          </p:nvSpPr>
          <p:spPr bwMode="auto">
            <a:xfrm>
              <a:off x="6524188" y="3606693"/>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3" name="Freeform 27">
              <a:extLst>
                <a:ext uri="{FF2B5EF4-FFF2-40B4-BE49-F238E27FC236}">
                  <a16:creationId xmlns:a16="http://schemas.microsoft.com/office/drawing/2014/main" id="{789EBCF3-6EC2-3A70-A663-ECA5F4BEBB16}"/>
                </a:ext>
              </a:extLst>
            </p:cNvPr>
            <p:cNvSpPr>
              <a:spLocks/>
            </p:cNvSpPr>
            <p:nvPr/>
          </p:nvSpPr>
          <p:spPr bwMode="auto">
            <a:xfrm>
              <a:off x="6557177" y="4547837"/>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4" name="Freeform 28">
              <a:extLst>
                <a:ext uri="{FF2B5EF4-FFF2-40B4-BE49-F238E27FC236}">
                  <a16:creationId xmlns:a16="http://schemas.microsoft.com/office/drawing/2014/main" id="{61BC7964-05A3-4F45-F017-2C5CAD0AE5C1}"/>
                </a:ext>
              </a:extLst>
            </p:cNvPr>
            <p:cNvSpPr>
              <a:spLocks/>
            </p:cNvSpPr>
            <p:nvPr/>
          </p:nvSpPr>
          <p:spPr bwMode="auto">
            <a:xfrm>
              <a:off x="6647899" y="4086890"/>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5" name="Freeform 29">
              <a:extLst>
                <a:ext uri="{FF2B5EF4-FFF2-40B4-BE49-F238E27FC236}">
                  <a16:creationId xmlns:a16="http://schemas.microsoft.com/office/drawing/2014/main" id="{9E7C7AF4-4202-788C-CA66-4B02607353C4}"/>
                </a:ext>
              </a:extLst>
            </p:cNvPr>
            <p:cNvSpPr>
              <a:spLocks/>
            </p:cNvSpPr>
            <p:nvPr/>
          </p:nvSpPr>
          <p:spPr bwMode="auto">
            <a:xfrm>
              <a:off x="7186336" y="3898662"/>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6" name="Freeform 30">
              <a:extLst>
                <a:ext uri="{FF2B5EF4-FFF2-40B4-BE49-F238E27FC236}">
                  <a16:creationId xmlns:a16="http://schemas.microsoft.com/office/drawing/2014/main" id="{7F27E819-80BE-8A9A-1C4F-EB4B078D8658}"/>
                </a:ext>
              </a:extLst>
            </p:cNvPr>
            <p:cNvSpPr>
              <a:spLocks/>
            </p:cNvSpPr>
            <p:nvPr/>
          </p:nvSpPr>
          <p:spPr bwMode="auto">
            <a:xfrm>
              <a:off x="7204011" y="3560705"/>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7" name="Freeform 33">
              <a:extLst>
                <a:ext uri="{FF2B5EF4-FFF2-40B4-BE49-F238E27FC236}">
                  <a16:creationId xmlns:a16="http://schemas.microsoft.com/office/drawing/2014/main" id="{B7E26775-416D-F6F8-CCFF-58E33ED198E4}"/>
                </a:ext>
              </a:extLst>
            </p:cNvPr>
            <p:cNvSpPr>
              <a:spLocks/>
            </p:cNvSpPr>
            <p:nvPr/>
          </p:nvSpPr>
          <p:spPr bwMode="auto">
            <a:xfrm>
              <a:off x="7350107" y="4255869"/>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8" name="Freeform 68">
              <a:extLst>
                <a:ext uri="{FF2B5EF4-FFF2-40B4-BE49-F238E27FC236}">
                  <a16:creationId xmlns:a16="http://schemas.microsoft.com/office/drawing/2014/main" id="{5157692F-7EC2-EB7B-3D64-A585BFF93230}"/>
                </a:ext>
              </a:extLst>
            </p:cNvPr>
            <p:cNvSpPr>
              <a:spLocks/>
            </p:cNvSpPr>
            <p:nvPr/>
          </p:nvSpPr>
          <p:spPr bwMode="auto">
            <a:xfrm>
              <a:off x="7886189" y="3848396"/>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9" name="Freeform 69">
              <a:extLst>
                <a:ext uri="{FF2B5EF4-FFF2-40B4-BE49-F238E27FC236}">
                  <a16:creationId xmlns:a16="http://schemas.microsoft.com/office/drawing/2014/main" id="{38CCFED1-5D05-995D-7B44-AEF9FD419CED}"/>
                </a:ext>
              </a:extLst>
            </p:cNvPr>
            <p:cNvSpPr>
              <a:spLocks/>
            </p:cNvSpPr>
            <p:nvPr/>
          </p:nvSpPr>
          <p:spPr bwMode="auto">
            <a:xfrm>
              <a:off x="7969842" y="4182074"/>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0" name="Freeform 81">
              <a:extLst>
                <a:ext uri="{FF2B5EF4-FFF2-40B4-BE49-F238E27FC236}">
                  <a16:creationId xmlns:a16="http://schemas.microsoft.com/office/drawing/2014/main" id="{C814549D-6BA6-91ED-71B8-52D7A7DE992F}"/>
                </a:ext>
              </a:extLst>
            </p:cNvPr>
            <p:cNvSpPr>
              <a:spLocks/>
            </p:cNvSpPr>
            <p:nvPr/>
          </p:nvSpPr>
          <p:spPr bwMode="auto">
            <a:xfrm>
              <a:off x="8377499" y="3942510"/>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1" name="Freeform 85">
              <a:extLst>
                <a:ext uri="{FF2B5EF4-FFF2-40B4-BE49-F238E27FC236}">
                  <a16:creationId xmlns:a16="http://schemas.microsoft.com/office/drawing/2014/main" id="{5C2FD5E6-1F01-D982-7F4F-CC63531083F3}"/>
                </a:ext>
              </a:extLst>
            </p:cNvPr>
            <p:cNvSpPr>
              <a:spLocks/>
            </p:cNvSpPr>
            <p:nvPr/>
          </p:nvSpPr>
          <p:spPr bwMode="auto">
            <a:xfrm>
              <a:off x="8601357" y="4637673"/>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2" name="Freeform 86">
              <a:extLst>
                <a:ext uri="{FF2B5EF4-FFF2-40B4-BE49-F238E27FC236}">
                  <a16:creationId xmlns:a16="http://schemas.microsoft.com/office/drawing/2014/main" id="{427BB3E7-82CE-14EE-28FD-A89F67CEC867}"/>
                </a:ext>
              </a:extLst>
            </p:cNvPr>
            <p:cNvSpPr>
              <a:spLocks/>
            </p:cNvSpPr>
            <p:nvPr/>
          </p:nvSpPr>
          <p:spPr bwMode="auto">
            <a:xfrm>
              <a:off x="8601357" y="4637673"/>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3" name="Freeform 87">
              <a:extLst>
                <a:ext uri="{FF2B5EF4-FFF2-40B4-BE49-F238E27FC236}">
                  <a16:creationId xmlns:a16="http://schemas.microsoft.com/office/drawing/2014/main" id="{9A21F2A2-5146-9F5A-7E2B-854ADDD01607}"/>
                </a:ext>
              </a:extLst>
            </p:cNvPr>
            <p:cNvSpPr>
              <a:spLocks/>
            </p:cNvSpPr>
            <p:nvPr/>
          </p:nvSpPr>
          <p:spPr bwMode="auto">
            <a:xfrm>
              <a:off x="8614316" y="4298648"/>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4" name="Freeform 94">
              <a:extLst>
                <a:ext uri="{FF2B5EF4-FFF2-40B4-BE49-F238E27FC236}">
                  <a16:creationId xmlns:a16="http://schemas.microsoft.com/office/drawing/2014/main" id="{190B25D5-0AFD-E12E-396A-A738B711E487}"/>
                </a:ext>
              </a:extLst>
            </p:cNvPr>
            <p:cNvSpPr>
              <a:spLocks/>
            </p:cNvSpPr>
            <p:nvPr/>
          </p:nvSpPr>
          <p:spPr bwMode="auto">
            <a:xfrm>
              <a:off x="8732137" y="3999193"/>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5" name="Freeform 118">
              <a:extLst>
                <a:ext uri="{FF2B5EF4-FFF2-40B4-BE49-F238E27FC236}">
                  <a16:creationId xmlns:a16="http://schemas.microsoft.com/office/drawing/2014/main" id="{E55F8467-4050-A64C-71B6-E82C24C4EC12}"/>
                </a:ext>
              </a:extLst>
            </p:cNvPr>
            <p:cNvSpPr>
              <a:spLocks/>
            </p:cNvSpPr>
            <p:nvPr/>
          </p:nvSpPr>
          <p:spPr bwMode="auto">
            <a:xfrm>
              <a:off x="8994876" y="3917913"/>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6" name="Freeform 123">
              <a:extLst>
                <a:ext uri="{FF2B5EF4-FFF2-40B4-BE49-F238E27FC236}">
                  <a16:creationId xmlns:a16="http://schemas.microsoft.com/office/drawing/2014/main" id="{C67E3509-6908-5B98-80AB-27570DDE419F}"/>
                </a:ext>
              </a:extLst>
            </p:cNvPr>
            <p:cNvSpPr>
              <a:spLocks/>
            </p:cNvSpPr>
            <p:nvPr/>
          </p:nvSpPr>
          <p:spPr bwMode="auto">
            <a:xfrm>
              <a:off x="9263507" y="4070848"/>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7" name="Freeform 122">
              <a:extLst>
                <a:ext uri="{FF2B5EF4-FFF2-40B4-BE49-F238E27FC236}">
                  <a16:creationId xmlns:a16="http://schemas.microsoft.com/office/drawing/2014/main" id="{44415A55-BB49-53C5-1F6D-597B924C27BA}"/>
                </a:ext>
              </a:extLst>
            </p:cNvPr>
            <p:cNvSpPr>
              <a:spLocks/>
            </p:cNvSpPr>
            <p:nvPr/>
          </p:nvSpPr>
          <p:spPr bwMode="auto">
            <a:xfrm>
              <a:off x="9190458" y="4175658"/>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8" name="Freeform 132">
              <a:extLst>
                <a:ext uri="{FF2B5EF4-FFF2-40B4-BE49-F238E27FC236}">
                  <a16:creationId xmlns:a16="http://schemas.microsoft.com/office/drawing/2014/main" id="{CD077EEF-CDDC-B4F1-0764-BA61AD02BAB4}"/>
                </a:ext>
              </a:extLst>
            </p:cNvPr>
            <p:cNvSpPr>
              <a:spLocks/>
            </p:cNvSpPr>
            <p:nvPr/>
          </p:nvSpPr>
          <p:spPr bwMode="auto">
            <a:xfrm>
              <a:off x="9930369" y="4278328"/>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9" name="Freeform 38">
              <a:extLst>
                <a:ext uri="{FF2B5EF4-FFF2-40B4-BE49-F238E27FC236}">
                  <a16:creationId xmlns:a16="http://schemas.microsoft.com/office/drawing/2014/main" id="{F7515405-1884-80C1-6BA8-4F9C033B833E}"/>
                </a:ext>
              </a:extLst>
            </p:cNvPr>
            <p:cNvSpPr>
              <a:spLocks/>
            </p:cNvSpPr>
            <p:nvPr/>
          </p:nvSpPr>
          <p:spPr bwMode="auto">
            <a:xfrm>
              <a:off x="9897804" y="4682961"/>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0" name="Freeform 39">
              <a:extLst>
                <a:ext uri="{FF2B5EF4-FFF2-40B4-BE49-F238E27FC236}">
                  <a16:creationId xmlns:a16="http://schemas.microsoft.com/office/drawing/2014/main" id="{62185F25-B41B-B8FF-3C4E-1670A319650A}"/>
                </a:ext>
              </a:extLst>
            </p:cNvPr>
            <p:cNvSpPr>
              <a:spLocks/>
            </p:cNvSpPr>
            <p:nvPr/>
          </p:nvSpPr>
          <p:spPr bwMode="auto">
            <a:xfrm>
              <a:off x="9952349" y="4648508"/>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1" name="Freeform 40">
              <a:extLst>
                <a:ext uri="{FF2B5EF4-FFF2-40B4-BE49-F238E27FC236}">
                  <a16:creationId xmlns:a16="http://schemas.microsoft.com/office/drawing/2014/main" id="{DB5E3BC6-F5D8-5D08-F910-B5357FC881EB}"/>
                </a:ext>
              </a:extLst>
            </p:cNvPr>
            <p:cNvSpPr>
              <a:spLocks/>
            </p:cNvSpPr>
            <p:nvPr/>
          </p:nvSpPr>
          <p:spPr bwMode="auto">
            <a:xfrm>
              <a:off x="9980178" y="4630726"/>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2" name="Freeform 41">
              <a:extLst>
                <a:ext uri="{FF2B5EF4-FFF2-40B4-BE49-F238E27FC236}">
                  <a16:creationId xmlns:a16="http://schemas.microsoft.com/office/drawing/2014/main" id="{C1772761-2930-06B3-4F82-DDC623D81E2C}"/>
                </a:ext>
              </a:extLst>
            </p:cNvPr>
            <p:cNvSpPr>
              <a:spLocks/>
            </p:cNvSpPr>
            <p:nvPr/>
          </p:nvSpPr>
          <p:spPr bwMode="auto">
            <a:xfrm>
              <a:off x="9993536" y="4609609"/>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3" name="Freeform 42">
              <a:extLst>
                <a:ext uri="{FF2B5EF4-FFF2-40B4-BE49-F238E27FC236}">
                  <a16:creationId xmlns:a16="http://schemas.microsoft.com/office/drawing/2014/main" id="{3E6C3059-1E0E-31E1-368B-9139593A32E4}"/>
                </a:ext>
              </a:extLst>
            </p:cNvPr>
            <p:cNvSpPr>
              <a:spLocks/>
            </p:cNvSpPr>
            <p:nvPr/>
          </p:nvSpPr>
          <p:spPr bwMode="auto">
            <a:xfrm>
              <a:off x="10022477" y="4537369"/>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4" name="Freeform 72">
              <a:extLst>
                <a:ext uri="{FF2B5EF4-FFF2-40B4-BE49-F238E27FC236}">
                  <a16:creationId xmlns:a16="http://schemas.microsoft.com/office/drawing/2014/main" id="{5E13AE8B-7A13-2EEA-5771-022FF16DFBD2}"/>
                </a:ext>
              </a:extLst>
            </p:cNvPr>
            <p:cNvSpPr>
              <a:spLocks/>
            </p:cNvSpPr>
            <p:nvPr/>
          </p:nvSpPr>
          <p:spPr bwMode="auto">
            <a:xfrm>
              <a:off x="8405775" y="3447340"/>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5" name="Freeform 73">
              <a:extLst>
                <a:ext uri="{FF2B5EF4-FFF2-40B4-BE49-F238E27FC236}">
                  <a16:creationId xmlns:a16="http://schemas.microsoft.com/office/drawing/2014/main" id="{39D4B079-2737-C309-0BFE-962335A848C3}"/>
                </a:ext>
              </a:extLst>
            </p:cNvPr>
            <p:cNvSpPr>
              <a:spLocks/>
            </p:cNvSpPr>
            <p:nvPr/>
          </p:nvSpPr>
          <p:spPr bwMode="auto">
            <a:xfrm>
              <a:off x="8405775" y="3447340"/>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6" name="Freeform 74">
              <a:extLst>
                <a:ext uri="{FF2B5EF4-FFF2-40B4-BE49-F238E27FC236}">
                  <a16:creationId xmlns:a16="http://schemas.microsoft.com/office/drawing/2014/main" id="{41B605D6-893B-9069-BA61-190E9DC19EE7}"/>
                </a:ext>
              </a:extLst>
            </p:cNvPr>
            <p:cNvSpPr>
              <a:spLocks/>
            </p:cNvSpPr>
            <p:nvPr/>
          </p:nvSpPr>
          <p:spPr bwMode="auto">
            <a:xfrm>
              <a:off x="8419914" y="3435577"/>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7" name="Freeform 75">
              <a:extLst>
                <a:ext uri="{FF2B5EF4-FFF2-40B4-BE49-F238E27FC236}">
                  <a16:creationId xmlns:a16="http://schemas.microsoft.com/office/drawing/2014/main" id="{A10D23EE-636A-B62F-71AF-FFB70DD500D7}"/>
                </a:ext>
              </a:extLst>
            </p:cNvPr>
            <p:cNvSpPr>
              <a:spLocks/>
            </p:cNvSpPr>
            <p:nvPr/>
          </p:nvSpPr>
          <p:spPr bwMode="auto">
            <a:xfrm>
              <a:off x="8419914" y="3435577"/>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8" name="Freeform 80">
              <a:extLst>
                <a:ext uri="{FF2B5EF4-FFF2-40B4-BE49-F238E27FC236}">
                  <a16:creationId xmlns:a16="http://schemas.microsoft.com/office/drawing/2014/main" id="{2BCE13C7-1911-43FE-222D-04183678B59A}"/>
                </a:ext>
              </a:extLst>
            </p:cNvPr>
            <p:cNvSpPr>
              <a:spLocks/>
            </p:cNvSpPr>
            <p:nvPr/>
          </p:nvSpPr>
          <p:spPr bwMode="auto">
            <a:xfrm>
              <a:off x="8216085" y="3447341"/>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9" name="Freeform 88">
              <a:extLst>
                <a:ext uri="{FF2B5EF4-FFF2-40B4-BE49-F238E27FC236}">
                  <a16:creationId xmlns:a16="http://schemas.microsoft.com/office/drawing/2014/main" id="{04609A4B-2B83-3C5A-7929-9B14788B5503}"/>
                </a:ext>
              </a:extLst>
            </p:cNvPr>
            <p:cNvSpPr>
              <a:spLocks/>
            </p:cNvSpPr>
            <p:nvPr/>
          </p:nvSpPr>
          <p:spPr bwMode="auto">
            <a:xfrm>
              <a:off x="8709752" y="3614180"/>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0" name="Freeform 89">
              <a:extLst>
                <a:ext uri="{FF2B5EF4-FFF2-40B4-BE49-F238E27FC236}">
                  <a16:creationId xmlns:a16="http://schemas.microsoft.com/office/drawing/2014/main" id="{5C52B856-71B1-4CE8-664F-221DB26087D4}"/>
                </a:ext>
              </a:extLst>
            </p:cNvPr>
            <p:cNvSpPr>
              <a:spLocks/>
            </p:cNvSpPr>
            <p:nvPr/>
          </p:nvSpPr>
          <p:spPr bwMode="auto">
            <a:xfrm>
              <a:off x="8709752" y="3614180"/>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1" name="Freeform 90">
              <a:extLst>
                <a:ext uri="{FF2B5EF4-FFF2-40B4-BE49-F238E27FC236}">
                  <a16:creationId xmlns:a16="http://schemas.microsoft.com/office/drawing/2014/main" id="{73278F48-4927-34A5-44C4-620F1305E809}"/>
                </a:ext>
              </a:extLst>
            </p:cNvPr>
            <p:cNvSpPr>
              <a:spLocks/>
            </p:cNvSpPr>
            <p:nvPr/>
          </p:nvSpPr>
          <p:spPr bwMode="auto">
            <a:xfrm>
              <a:off x="8860562" y="3547872"/>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2" name="Freeform 92">
              <a:extLst>
                <a:ext uri="{FF2B5EF4-FFF2-40B4-BE49-F238E27FC236}">
                  <a16:creationId xmlns:a16="http://schemas.microsoft.com/office/drawing/2014/main" id="{524740BE-2493-EC55-B09C-3575BA63CD2D}"/>
                </a:ext>
              </a:extLst>
            </p:cNvPr>
            <p:cNvSpPr>
              <a:spLocks/>
            </p:cNvSpPr>
            <p:nvPr/>
          </p:nvSpPr>
          <p:spPr bwMode="auto">
            <a:xfrm>
              <a:off x="9006659" y="3490121"/>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3" name="Freeform 93">
              <a:extLst>
                <a:ext uri="{FF2B5EF4-FFF2-40B4-BE49-F238E27FC236}">
                  <a16:creationId xmlns:a16="http://schemas.microsoft.com/office/drawing/2014/main" id="{E49A46F9-AFB0-D071-837C-7BCCF2A79267}"/>
                </a:ext>
              </a:extLst>
            </p:cNvPr>
            <p:cNvSpPr>
              <a:spLocks/>
            </p:cNvSpPr>
            <p:nvPr/>
          </p:nvSpPr>
          <p:spPr bwMode="auto">
            <a:xfrm>
              <a:off x="9006659" y="3490121"/>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4" name="Freeform 126">
              <a:extLst>
                <a:ext uri="{FF2B5EF4-FFF2-40B4-BE49-F238E27FC236}">
                  <a16:creationId xmlns:a16="http://schemas.microsoft.com/office/drawing/2014/main" id="{7F7EFBBC-7204-4A8C-5060-BE02A0EE65BE}"/>
                </a:ext>
              </a:extLst>
            </p:cNvPr>
            <p:cNvSpPr>
              <a:spLocks/>
            </p:cNvSpPr>
            <p:nvPr/>
          </p:nvSpPr>
          <p:spPr bwMode="auto">
            <a:xfrm>
              <a:off x="9387218" y="3830216"/>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5" name="Freeform 130">
              <a:extLst>
                <a:ext uri="{FF2B5EF4-FFF2-40B4-BE49-F238E27FC236}">
                  <a16:creationId xmlns:a16="http://schemas.microsoft.com/office/drawing/2014/main" id="{DB5EBF63-6AAC-929C-34F0-E3DFBA0954C7}"/>
                </a:ext>
              </a:extLst>
            </p:cNvPr>
            <p:cNvSpPr>
              <a:spLocks/>
            </p:cNvSpPr>
            <p:nvPr/>
          </p:nvSpPr>
          <p:spPr bwMode="auto">
            <a:xfrm>
              <a:off x="9883240" y="4075126"/>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6" name="Freeform 133">
              <a:extLst>
                <a:ext uri="{FF2B5EF4-FFF2-40B4-BE49-F238E27FC236}">
                  <a16:creationId xmlns:a16="http://schemas.microsoft.com/office/drawing/2014/main" id="{BE8F2B2B-70F9-EBDD-EFA3-8CDD6255F27C}"/>
                </a:ext>
              </a:extLst>
            </p:cNvPr>
            <p:cNvSpPr>
              <a:spLocks/>
            </p:cNvSpPr>
            <p:nvPr/>
          </p:nvSpPr>
          <p:spPr bwMode="auto">
            <a:xfrm>
              <a:off x="9950398" y="3415256"/>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347" name="Group 60">
              <a:extLst>
                <a:ext uri="{FF2B5EF4-FFF2-40B4-BE49-F238E27FC236}">
                  <a16:creationId xmlns:a16="http://schemas.microsoft.com/office/drawing/2014/main" id="{92477B57-DB47-FB1B-729B-177B1E014CF2}"/>
                </a:ext>
              </a:extLst>
            </p:cNvPr>
            <p:cNvGrpSpPr/>
            <p:nvPr/>
          </p:nvGrpSpPr>
          <p:grpSpPr>
            <a:xfrm>
              <a:off x="9535671" y="4095447"/>
              <a:ext cx="453608" cy="201063"/>
              <a:chOff x="4508320" y="2295180"/>
              <a:chExt cx="369866" cy="163944"/>
            </a:xfrm>
            <a:grpFill/>
            <a:effectLst/>
          </p:grpSpPr>
          <p:sp>
            <p:nvSpPr>
              <p:cNvPr id="385" name="Freeform 127">
                <a:extLst>
                  <a:ext uri="{FF2B5EF4-FFF2-40B4-BE49-F238E27FC236}">
                    <a16:creationId xmlns:a16="http://schemas.microsoft.com/office/drawing/2014/main" id="{D7B9714F-BAE7-693B-882C-4D0743BE8F34}"/>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6" name="Freeform 128">
                <a:extLst>
                  <a:ext uri="{FF2B5EF4-FFF2-40B4-BE49-F238E27FC236}">
                    <a16:creationId xmlns:a16="http://schemas.microsoft.com/office/drawing/2014/main" id="{B20E7A4F-8954-C402-891C-6D45BBD17C1F}"/>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7" name="Freeform 129">
                <a:extLst>
                  <a:ext uri="{FF2B5EF4-FFF2-40B4-BE49-F238E27FC236}">
                    <a16:creationId xmlns:a16="http://schemas.microsoft.com/office/drawing/2014/main" id="{7B85D508-9414-D15C-EFF0-8950A312B986}"/>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8" name="Freeform 140">
                <a:extLst>
                  <a:ext uri="{FF2B5EF4-FFF2-40B4-BE49-F238E27FC236}">
                    <a16:creationId xmlns:a16="http://schemas.microsoft.com/office/drawing/2014/main" id="{D50853D4-44FF-87AE-1766-5C443169D74A}"/>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9" name="Freeform 141">
                <a:extLst>
                  <a:ext uri="{FF2B5EF4-FFF2-40B4-BE49-F238E27FC236}">
                    <a16:creationId xmlns:a16="http://schemas.microsoft.com/office/drawing/2014/main" id="{45F5D824-C23A-1E6A-C62D-724B778ED7AF}"/>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0" name="Freeform 142">
                <a:extLst>
                  <a:ext uri="{FF2B5EF4-FFF2-40B4-BE49-F238E27FC236}">
                    <a16:creationId xmlns:a16="http://schemas.microsoft.com/office/drawing/2014/main" id="{CE40D423-9271-CAC2-2CF5-8818F035E04E}"/>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1" name="Freeform 143">
                <a:extLst>
                  <a:ext uri="{FF2B5EF4-FFF2-40B4-BE49-F238E27FC236}">
                    <a16:creationId xmlns:a16="http://schemas.microsoft.com/office/drawing/2014/main" id="{E914545A-EAFB-F497-1757-E2A114FE69BB}"/>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348" name="Freeform 145">
              <a:extLst>
                <a:ext uri="{FF2B5EF4-FFF2-40B4-BE49-F238E27FC236}">
                  <a16:creationId xmlns:a16="http://schemas.microsoft.com/office/drawing/2014/main" id="{58F27535-6A41-19EB-8AA2-116A433CED11}"/>
                </a:ext>
              </a:extLst>
            </p:cNvPr>
            <p:cNvSpPr>
              <a:spLocks/>
            </p:cNvSpPr>
            <p:nvPr/>
          </p:nvSpPr>
          <p:spPr bwMode="auto">
            <a:xfrm>
              <a:off x="10029337" y="3755352"/>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9" name="Freeform 148">
              <a:extLst>
                <a:ext uri="{FF2B5EF4-FFF2-40B4-BE49-F238E27FC236}">
                  <a16:creationId xmlns:a16="http://schemas.microsoft.com/office/drawing/2014/main" id="{167B6ACB-F755-FF20-517C-B81D9DB6133F}"/>
                </a:ext>
              </a:extLst>
            </p:cNvPr>
            <p:cNvSpPr>
              <a:spLocks/>
            </p:cNvSpPr>
            <p:nvPr/>
          </p:nvSpPr>
          <p:spPr bwMode="auto">
            <a:xfrm>
              <a:off x="10182504" y="3747866"/>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0" name="Freeform 149">
              <a:extLst>
                <a:ext uri="{FF2B5EF4-FFF2-40B4-BE49-F238E27FC236}">
                  <a16:creationId xmlns:a16="http://schemas.microsoft.com/office/drawing/2014/main" id="{BF437AD4-7E23-238B-7BE8-EEFF605F5870}"/>
                </a:ext>
              </a:extLst>
            </p:cNvPr>
            <p:cNvSpPr>
              <a:spLocks/>
            </p:cNvSpPr>
            <p:nvPr/>
          </p:nvSpPr>
          <p:spPr bwMode="auto">
            <a:xfrm>
              <a:off x="10235523" y="3773533"/>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1" name="Freeform 150">
              <a:extLst>
                <a:ext uri="{FF2B5EF4-FFF2-40B4-BE49-F238E27FC236}">
                  <a16:creationId xmlns:a16="http://schemas.microsoft.com/office/drawing/2014/main" id="{60C6FE74-3E4B-2D2D-A3DB-B9E1E5979EEE}"/>
                </a:ext>
              </a:extLst>
            </p:cNvPr>
            <p:cNvSpPr>
              <a:spLocks/>
            </p:cNvSpPr>
            <p:nvPr/>
          </p:nvSpPr>
          <p:spPr bwMode="auto">
            <a:xfrm>
              <a:off x="10235523" y="3773533"/>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2" name="Freeform 151">
              <a:extLst>
                <a:ext uri="{FF2B5EF4-FFF2-40B4-BE49-F238E27FC236}">
                  <a16:creationId xmlns:a16="http://schemas.microsoft.com/office/drawing/2014/main" id="{131370F1-20F3-9F2A-2389-A6AA38E480B9}"/>
                </a:ext>
              </a:extLst>
            </p:cNvPr>
            <p:cNvSpPr>
              <a:spLocks/>
            </p:cNvSpPr>
            <p:nvPr/>
          </p:nvSpPr>
          <p:spPr bwMode="auto">
            <a:xfrm>
              <a:off x="10242592" y="3764976"/>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3" name="Freeform 152">
              <a:extLst>
                <a:ext uri="{FF2B5EF4-FFF2-40B4-BE49-F238E27FC236}">
                  <a16:creationId xmlns:a16="http://schemas.microsoft.com/office/drawing/2014/main" id="{D9B4668C-9D83-FF8E-5D0C-13F55B28347D}"/>
                </a:ext>
              </a:extLst>
            </p:cNvPr>
            <p:cNvSpPr>
              <a:spLocks/>
            </p:cNvSpPr>
            <p:nvPr/>
          </p:nvSpPr>
          <p:spPr bwMode="auto">
            <a:xfrm>
              <a:off x="10242592" y="3764976"/>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4" name="Freeform 153">
              <a:extLst>
                <a:ext uri="{FF2B5EF4-FFF2-40B4-BE49-F238E27FC236}">
                  <a16:creationId xmlns:a16="http://schemas.microsoft.com/office/drawing/2014/main" id="{62A8638E-883C-9437-B153-4E29714CEA2E}"/>
                </a:ext>
              </a:extLst>
            </p:cNvPr>
            <p:cNvSpPr>
              <a:spLocks/>
            </p:cNvSpPr>
            <p:nvPr/>
          </p:nvSpPr>
          <p:spPr bwMode="auto">
            <a:xfrm>
              <a:off x="10248483" y="3779949"/>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5" name="Freeform 154">
              <a:extLst>
                <a:ext uri="{FF2B5EF4-FFF2-40B4-BE49-F238E27FC236}">
                  <a16:creationId xmlns:a16="http://schemas.microsoft.com/office/drawing/2014/main" id="{F16EC20C-543E-459D-3690-96742CE8273B}"/>
                </a:ext>
              </a:extLst>
            </p:cNvPr>
            <p:cNvSpPr>
              <a:spLocks/>
            </p:cNvSpPr>
            <p:nvPr/>
          </p:nvSpPr>
          <p:spPr bwMode="auto">
            <a:xfrm>
              <a:off x="10248483" y="3779949"/>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356" name="Group 71">
              <a:extLst>
                <a:ext uri="{FF2B5EF4-FFF2-40B4-BE49-F238E27FC236}">
                  <a16:creationId xmlns:a16="http://schemas.microsoft.com/office/drawing/2014/main" id="{CF2B89C0-9E95-D2AD-BA26-C563AFCAB44B}"/>
                </a:ext>
              </a:extLst>
            </p:cNvPr>
            <p:cNvGrpSpPr/>
            <p:nvPr/>
          </p:nvGrpSpPr>
          <p:grpSpPr>
            <a:xfrm>
              <a:off x="9910339" y="3890106"/>
              <a:ext cx="133137" cy="276996"/>
              <a:chOff x="4813819" y="2127748"/>
              <a:chExt cx="108558" cy="225859"/>
            </a:xfrm>
            <a:grpFill/>
            <a:effectLst/>
          </p:grpSpPr>
          <p:sp>
            <p:nvSpPr>
              <p:cNvPr id="382" name="Freeform 131">
                <a:extLst>
                  <a:ext uri="{FF2B5EF4-FFF2-40B4-BE49-F238E27FC236}">
                    <a16:creationId xmlns:a16="http://schemas.microsoft.com/office/drawing/2014/main" id="{B59F831D-7503-2EE3-67DC-19FABEC62A68}"/>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3" name="Freeform 324">
                <a:extLst>
                  <a:ext uri="{FF2B5EF4-FFF2-40B4-BE49-F238E27FC236}">
                    <a16:creationId xmlns:a16="http://schemas.microsoft.com/office/drawing/2014/main" id="{8F354213-BAEB-E2B7-61E3-F07904226CFC}"/>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4" name="Freeform 325">
                <a:extLst>
                  <a:ext uri="{FF2B5EF4-FFF2-40B4-BE49-F238E27FC236}">
                    <a16:creationId xmlns:a16="http://schemas.microsoft.com/office/drawing/2014/main" id="{6A8E8066-5064-2574-68F6-567E6516EA53}"/>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57" name="Group 72">
              <a:extLst>
                <a:ext uri="{FF2B5EF4-FFF2-40B4-BE49-F238E27FC236}">
                  <a16:creationId xmlns:a16="http://schemas.microsoft.com/office/drawing/2014/main" id="{F59260E7-CFA2-4D7A-71B8-2D9CBA6BA3B1}"/>
                </a:ext>
              </a:extLst>
            </p:cNvPr>
            <p:cNvGrpSpPr/>
            <p:nvPr/>
          </p:nvGrpSpPr>
          <p:grpSpPr>
            <a:xfrm>
              <a:off x="9449669" y="3453759"/>
              <a:ext cx="752872" cy="509073"/>
              <a:chOff x="4438189" y="1771956"/>
              <a:chExt cx="613881" cy="415091"/>
            </a:xfrm>
            <a:grpFill/>
            <a:effectLst/>
          </p:grpSpPr>
          <p:sp>
            <p:nvSpPr>
              <p:cNvPr id="380" name="Freeform 326">
                <a:extLst>
                  <a:ext uri="{FF2B5EF4-FFF2-40B4-BE49-F238E27FC236}">
                    <a16:creationId xmlns:a16="http://schemas.microsoft.com/office/drawing/2014/main" id="{6B8C809B-238F-470E-BBE6-19F226CC5A11}"/>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1" name="Freeform 329">
                <a:extLst>
                  <a:ext uri="{FF2B5EF4-FFF2-40B4-BE49-F238E27FC236}">
                    <a16:creationId xmlns:a16="http://schemas.microsoft.com/office/drawing/2014/main" id="{48873D87-4541-1156-5F92-03E344BDA58B}"/>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58" name="Group 73">
              <a:extLst>
                <a:ext uri="{FF2B5EF4-FFF2-40B4-BE49-F238E27FC236}">
                  <a16:creationId xmlns:a16="http://schemas.microsoft.com/office/drawing/2014/main" id="{CA2D1700-4ADA-3675-E65F-AFD38E99CBD7}"/>
                </a:ext>
              </a:extLst>
            </p:cNvPr>
            <p:cNvGrpSpPr/>
            <p:nvPr/>
          </p:nvGrpSpPr>
          <p:grpSpPr>
            <a:xfrm>
              <a:off x="10025803" y="3636640"/>
              <a:ext cx="349926" cy="173258"/>
              <a:chOff x="4907967" y="1921074"/>
              <a:chExt cx="285325" cy="141272"/>
            </a:xfrm>
            <a:grpFill/>
            <a:effectLst/>
          </p:grpSpPr>
          <p:sp>
            <p:nvSpPr>
              <p:cNvPr id="373" name="Freeform 144">
                <a:extLst>
                  <a:ext uri="{FF2B5EF4-FFF2-40B4-BE49-F238E27FC236}">
                    <a16:creationId xmlns:a16="http://schemas.microsoft.com/office/drawing/2014/main" id="{CDEB9ABC-6E05-C72D-D785-08ED482F974A}"/>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4" name="Freeform 330">
                <a:extLst>
                  <a:ext uri="{FF2B5EF4-FFF2-40B4-BE49-F238E27FC236}">
                    <a16:creationId xmlns:a16="http://schemas.microsoft.com/office/drawing/2014/main" id="{02A4073D-8BA6-E9F3-0FAD-C97A3329AD4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5" name="Freeform 331">
                <a:extLst>
                  <a:ext uri="{FF2B5EF4-FFF2-40B4-BE49-F238E27FC236}">
                    <a16:creationId xmlns:a16="http://schemas.microsoft.com/office/drawing/2014/main" id="{C6D70CE1-62CA-2A82-6DB1-B31B14BB9544}"/>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6" name="Freeform 332">
                <a:extLst>
                  <a:ext uri="{FF2B5EF4-FFF2-40B4-BE49-F238E27FC236}">
                    <a16:creationId xmlns:a16="http://schemas.microsoft.com/office/drawing/2014/main" id="{C07B50BE-C959-87B8-EE17-9CBCC0804FB7}"/>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7" name="Freeform 333">
                <a:extLst>
                  <a:ext uri="{FF2B5EF4-FFF2-40B4-BE49-F238E27FC236}">
                    <a16:creationId xmlns:a16="http://schemas.microsoft.com/office/drawing/2014/main" id="{6B3F0520-BD04-5EBA-BD86-8CD496ACEC78}"/>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8" name="Freeform 334">
                <a:extLst>
                  <a:ext uri="{FF2B5EF4-FFF2-40B4-BE49-F238E27FC236}">
                    <a16:creationId xmlns:a16="http://schemas.microsoft.com/office/drawing/2014/main" id="{2E92797D-3896-959F-3E21-14AC498D3F0C}"/>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9" name="Freeform 335">
                <a:extLst>
                  <a:ext uri="{FF2B5EF4-FFF2-40B4-BE49-F238E27FC236}">
                    <a16:creationId xmlns:a16="http://schemas.microsoft.com/office/drawing/2014/main" id="{77CB01C3-6683-42D6-3C93-A15265F5587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359" name="Freeform 21">
              <a:extLst>
                <a:ext uri="{FF2B5EF4-FFF2-40B4-BE49-F238E27FC236}">
                  <a16:creationId xmlns:a16="http://schemas.microsoft.com/office/drawing/2014/main" id="{B3E6356C-EA20-14D0-D4F1-8EAB002E4CA1}"/>
                </a:ext>
              </a:extLst>
            </p:cNvPr>
            <p:cNvSpPr>
              <a:spLocks/>
            </p:cNvSpPr>
            <p:nvPr/>
          </p:nvSpPr>
          <p:spPr bwMode="auto">
            <a:xfrm>
              <a:off x="8405074" y="3447096"/>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0" name="Freeform 22">
              <a:extLst>
                <a:ext uri="{FF2B5EF4-FFF2-40B4-BE49-F238E27FC236}">
                  <a16:creationId xmlns:a16="http://schemas.microsoft.com/office/drawing/2014/main" id="{47B07685-9573-5917-EDF5-BC6FB67BC003}"/>
                </a:ext>
              </a:extLst>
            </p:cNvPr>
            <p:cNvSpPr>
              <a:spLocks/>
            </p:cNvSpPr>
            <p:nvPr/>
          </p:nvSpPr>
          <p:spPr bwMode="auto">
            <a:xfrm>
              <a:off x="8419546" y="3434870"/>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1" name="Freeform 25">
              <a:extLst>
                <a:ext uri="{FF2B5EF4-FFF2-40B4-BE49-F238E27FC236}">
                  <a16:creationId xmlns:a16="http://schemas.microsoft.com/office/drawing/2014/main" id="{41345200-E654-10A3-DE45-956C2C45463E}"/>
                </a:ext>
              </a:extLst>
            </p:cNvPr>
            <p:cNvSpPr>
              <a:spLocks/>
            </p:cNvSpPr>
            <p:nvPr/>
          </p:nvSpPr>
          <p:spPr bwMode="auto">
            <a:xfrm>
              <a:off x="8708964" y="3613804"/>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2" name="Freeform 26">
              <a:extLst>
                <a:ext uri="{FF2B5EF4-FFF2-40B4-BE49-F238E27FC236}">
                  <a16:creationId xmlns:a16="http://schemas.microsoft.com/office/drawing/2014/main" id="{832FD50C-44C0-ABED-D1DA-2A7A733BDC36}"/>
                </a:ext>
              </a:extLst>
            </p:cNvPr>
            <p:cNvSpPr>
              <a:spLocks/>
            </p:cNvSpPr>
            <p:nvPr/>
          </p:nvSpPr>
          <p:spPr bwMode="auto">
            <a:xfrm>
              <a:off x="9006174" y="3489328"/>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3" name="Freeform 29">
              <a:extLst>
                <a:ext uri="{FF2B5EF4-FFF2-40B4-BE49-F238E27FC236}">
                  <a16:creationId xmlns:a16="http://schemas.microsoft.com/office/drawing/2014/main" id="{99A13515-5741-BC59-18BF-1FDFD64EA5C0}"/>
                </a:ext>
              </a:extLst>
            </p:cNvPr>
            <p:cNvSpPr>
              <a:spLocks/>
            </p:cNvSpPr>
            <p:nvPr/>
          </p:nvSpPr>
          <p:spPr bwMode="auto">
            <a:xfrm>
              <a:off x="8860352" y="3547121"/>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4" name="Freeform 43">
              <a:extLst>
                <a:ext uri="{FF2B5EF4-FFF2-40B4-BE49-F238E27FC236}">
                  <a16:creationId xmlns:a16="http://schemas.microsoft.com/office/drawing/2014/main" id="{8B4C57DC-E900-331A-1949-0F5F0B0D842A}"/>
                </a:ext>
              </a:extLst>
            </p:cNvPr>
            <p:cNvSpPr>
              <a:spLocks/>
            </p:cNvSpPr>
            <p:nvPr/>
          </p:nvSpPr>
          <p:spPr bwMode="auto">
            <a:xfrm>
              <a:off x="9973500" y="4273970"/>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5" name="Freeform 44">
              <a:extLst>
                <a:ext uri="{FF2B5EF4-FFF2-40B4-BE49-F238E27FC236}">
                  <a16:creationId xmlns:a16="http://schemas.microsoft.com/office/drawing/2014/main" id="{E5FCA19B-5B0F-1796-2B39-93D8CD81128B}"/>
                </a:ext>
              </a:extLst>
            </p:cNvPr>
            <p:cNvSpPr>
              <a:spLocks/>
            </p:cNvSpPr>
            <p:nvPr/>
          </p:nvSpPr>
          <p:spPr bwMode="auto">
            <a:xfrm>
              <a:off x="9982404" y="4243963"/>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6" name="Freeform 45">
              <a:extLst>
                <a:ext uri="{FF2B5EF4-FFF2-40B4-BE49-F238E27FC236}">
                  <a16:creationId xmlns:a16="http://schemas.microsoft.com/office/drawing/2014/main" id="{474EBA62-9AAE-1834-DFA6-0711C3585861}"/>
                </a:ext>
              </a:extLst>
            </p:cNvPr>
            <p:cNvSpPr>
              <a:spLocks/>
            </p:cNvSpPr>
            <p:nvPr/>
          </p:nvSpPr>
          <p:spPr bwMode="auto">
            <a:xfrm>
              <a:off x="10247333" y="3779401"/>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7" name="Freeform 51">
              <a:extLst>
                <a:ext uri="{FF2B5EF4-FFF2-40B4-BE49-F238E27FC236}">
                  <a16:creationId xmlns:a16="http://schemas.microsoft.com/office/drawing/2014/main" id="{21237D33-D40A-1130-7F48-3BFA96DEBAAB}"/>
                </a:ext>
              </a:extLst>
            </p:cNvPr>
            <p:cNvSpPr>
              <a:spLocks/>
            </p:cNvSpPr>
            <p:nvPr/>
          </p:nvSpPr>
          <p:spPr bwMode="auto">
            <a:xfrm>
              <a:off x="10033609" y="4062806"/>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8" name="Freeform 52">
              <a:extLst>
                <a:ext uri="{FF2B5EF4-FFF2-40B4-BE49-F238E27FC236}">
                  <a16:creationId xmlns:a16="http://schemas.microsoft.com/office/drawing/2014/main" id="{A7F67BA7-C545-6EFF-1849-ABFCFCF75B60}"/>
                </a:ext>
              </a:extLst>
            </p:cNvPr>
            <p:cNvSpPr>
              <a:spLocks/>
            </p:cNvSpPr>
            <p:nvPr/>
          </p:nvSpPr>
          <p:spPr bwMode="auto">
            <a:xfrm>
              <a:off x="10295198" y="3789404"/>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9" name="Freeform 53">
              <a:extLst>
                <a:ext uri="{FF2B5EF4-FFF2-40B4-BE49-F238E27FC236}">
                  <a16:creationId xmlns:a16="http://schemas.microsoft.com/office/drawing/2014/main" id="{608A4937-16B5-1342-0E74-223B0D190B1C}"/>
                </a:ext>
              </a:extLst>
            </p:cNvPr>
            <p:cNvSpPr>
              <a:spLocks/>
            </p:cNvSpPr>
            <p:nvPr/>
          </p:nvSpPr>
          <p:spPr bwMode="auto">
            <a:xfrm>
              <a:off x="10355309" y="3784959"/>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0" name="Freeform 55">
              <a:extLst>
                <a:ext uri="{FF2B5EF4-FFF2-40B4-BE49-F238E27FC236}">
                  <a16:creationId xmlns:a16="http://schemas.microsoft.com/office/drawing/2014/main" id="{7C5D47D3-0205-7C2B-1FF2-3D1141518C51}"/>
                </a:ext>
              </a:extLst>
            </p:cNvPr>
            <p:cNvSpPr>
              <a:spLocks/>
            </p:cNvSpPr>
            <p:nvPr/>
          </p:nvSpPr>
          <p:spPr bwMode="auto">
            <a:xfrm>
              <a:off x="10398724" y="3402641"/>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1" name="Freeform 15">
              <a:extLst>
                <a:ext uri="{FF2B5EF4-FFF2-40B4-BE49-F238E27FC236}">
                  <a16:creationId xmlns:a16="http://schemas.microsoft.com/office/drawing/2014/main" id="{561C0D4F-73AB-9156-1A8F-D4D7A7FD8231}"/>
                </a:ext>
              </a:extLst>
            </p:cNvPr>
            <p:cNvSpPr>
              <a:spLocks/>
            </p:cNvSpPr>
            <p:nvPr/>
          </p:nvSpPr>
          <p:spPr bwMode="auto">
            <a:xfrm>
              <a:off x="5871570" y="3344730"/>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2" name="Freeform 20">
              <a:extLst>
                <a:ext uri="{FF2B5EF4-FFF2-40B4-BE49-F238E27FC236}">
                  <a16:creationId xmlns:a16="http://schemas.microsoft.com/office/drawing/2014/main" id="{7AB4B3CE-A551-1EDA-210A-1353F5582E06}"/>
                </a:ext>
              </a:extLst>
            </p:cNvPr>
            <p:cNvSpPr>
              <a:spLocks/>
            </p:cNvSpPr>
            <p:nvPr/>
          </p:nvSpPr>
          <p:spPr bwMode="auto">
            <a:xfrm>
              <a:off x="6047124" y="3065594"/>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92" name="Gruppo 391">
            <a:extLst>
              <a:ext uri="{FF2B5EF4-FFF2-40B4-BE49-F238E27FC236}">
                <a16:creationId xmlns:a16="http://schemas.microsoft.com/office/drawing/2014/main" id="{8F3AF23A-D3BE-C68E-3DBA-5E56CC392813}"/>
              </a:ext>
            </a:extLst>
          </p:cNvPr>
          <p:cNvGrpSpPr/>
          <p:nvPr/>
        </p:nvGrpSpPr>
        <p:grpSpPr>
          <a:xfrm>
            <a:off x="2131714" y="3793245"/>
            <a:ext cx="524736" cy="320784"/>
            <a:chOff x="6200137" y="3325297"/>
            <a:chExt cx="3048007" cy="1724537"/>
          </a:xfrm>
          <a:solidFill>
            <a:srgbClr val="00BA38"/>
          </a:solidFill>
        </p:grpSpPr>
        <p:sp>
          <p:nvSpPr>
            <p:cNvPr id="393" name="Freeform 23">
              <a:extLst>
                <a:ext uri="{FF2B5EF4-FFF2-40B4-BE49-F238E27FC236}">
                  <a16:creationId xmlns:a16="http://schemas.microsoft.com/office/drawing/2014/main" id="{0A56C22D-BA25-913B-4B11-400ADBFF50C2}"/>
                </a:ext>
              </a:extLst>
            </p:cNvPr>
            <p:cNvSpPr>
              <a:spLocks/>
            </p:cNvSpPr>
            <p:nvPr/>
          </p:nvSpPr>
          <p:spPr bwMode="auto">
            <a:xfrm>
              <a:off x="6200137" y="3325297"/>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4" name="Freeform 25">
              <a:extLst>
                <a:ext uri="{FF2B5EF4-FFF2-40B4-BE49-F238E27FC236}">
                  <a16:creationId xmlns:a16="http://schemas.microsoft.com/office/drawing/2014/main" id="{C0EBCA98-8A5C-112B-0C6B-9D5B44183E13}"/>
                </a:ext>
              </a:extLst>
            </p:cNvPr>
            <p:cNvSpPr>
              <a:spLocks/>
            </p:cNvSpPr>
            <p:nvPr/>
          </p:nvSpPr>
          <p:spPr bwMode="auto">
            <a:xfrm>
              <a:off x="6439311" y="3339199"/>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5" name="Freeform 26">
              <a:extLst>
                <a:ext uri="{FF2B5EF4-FFF2-40B4-BE49-F238E27FC236}">
                  <a16:creationId xmlns:a16="http://schemas.microsoft.com/office/drawing/2014/main" id="{100BF69A-FBC2-9F04-3DE9-BE589758A10C}"/>
                </a:ext>
              </a:extLst>
            </p:cNvPr>
            <p:cNvSpPr>
              <a:spLocks/>
            </p:cNvSpPr>
            <p:nvPr/>
          </p:nvSpPr>
          <p:spPr bwMode="auto">
            <a:xfrm>
              <a:off x="6732684" y="3857898"/>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6" name="Freeform 28">
              <a:extLst>
                <a:ext uri="{FF2B5EF4-FFF2-40B4-BE49-F238E27FC236}">
                  <a16:creationId xmlns:a16="http://schemas.microsoft.com/office/drawing/2014/main" id="{BB527A90-19AC-8144-A8F7-1F9E36E52519}"/>
                </a:ext>
              </a:extLst>
            </p:cNvPr>
            <p:cNvSpPr>
              <a:spLocks/>
            </p:cNvSpPr>
            <p:nvPr/>
          </p:nvSpPr>
          <p:spPr bwMode="auto">
            <a:xfrm>
              <a:off x="6856395" y="4338095"/>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7" name="Freeform 30">
              <a:extLst>
                <a:ext uri="{FF2B5EF4-FFF2-40B4-BE49-F238E27FC236}">
                  <a16:creationId xmlns:a16="http://schemas.microsoft.com/office/drawing/2014/main" id="{730A47AC-0168-CC78-1AC2-D5E806247DEE}"/>
                </a:ext>
              </a:extLst>
            </p:cNvPr>
            <p:cNvSpPr>
              <a:spLocks/>
            </p:cNvSpPr>
            <p:nvPr/>
          </p:nvSpPr>
          <p:spPr bwMode="auto">
            <a:xfrm>
              <a:off x="7412507" y="3811910"/>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8" name="Freeform 31">
              <a:extLst>
                <a:ext uri="{FF2B5EF4-FFF2-40B4-BE49-F238E27FC236}">
                  <a16:creationId xmlns:a16="http://schemas.microsoft.com/office/drawing/2014/main" id="{3E4A8FC3-219C-DA56-144F-A31E7D4F29D3}"/>
                </a:ext>
              </a:extLst>
            </p:cNvPr>
            <p:cNvSpPr>
              <a:spLocks/>
            </p:cNvSpPr>
            <p:nvPr/>
          </p:nvSpPr>
          <p:spPr bwMode="auto">
            <a:xfrm>
              <a:off x="7440783" y="3464329"/>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9" name="Freeform 67">
              <a:extLst>
                <a:ext uri="{FF2B5EF4-FFF2-40B4-BE49-F238E27FC236}">
                  <a16:creationId xmlns:a16="http://schemas.microsoft.com/office/drawing/2014/main" id="{FD7AD583-2EFD-D9BE-2368-7EADDBB843E9}"/>
                </a:ext>
              </a:extLst>
            </p:cNvPr>
            <p:cNvSpPr>
              <a:spLocks/>
            </p:cNvSpPr>
            <p:nvPr/>
          </p:nvSpPr>
          <p:spPr bwMode="auto">
            <a:xfrm>
              <a:off x="8041665" y="3439730"/>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0" name="Freeform 85">
              <a:extLst>
                <a:ext uri="{FF2B5EF4-FFF2-40B4-BE49-F238E27FC236}">
                  <a16:creationId xmlns:a16="http://schemas.microsoft.com/office/drawing/2014/main" id="{C2DCA639-81A6-1C73-64F4-5AC011AC5991}"/>
                </a:ext>
              </a:extLst>
            </p:cNvPr>
            <p:cNvSpPr>
              <a:spLocks/>
            </p:cNvSpPr>
            <p:nvPr/>
          </p:nvSpPr>
          <p:spPr bwMode="auto">
            <a:xfrm>
              <a:off x="8809853" y="48888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1" name="Freeform 86">
              <a:extLst>
                <a:ext uri="{FF2B5EF4-FFF2-40B4-BE49-F238E27FC236}">
                  <a16:creationId xmlns:a16="http://schemas.microsoft.com/office/drawing/2014/main" id="{F4EE0542-61B2-AED0-FACF-1FCA180D2FAF}"/>
                </a:ext>
              </a:extLst>
            </p:cNvPr>
            <p:cNvSpPr>
              <a:spLocks/>
            </p:cNvSpPr>
            <p:nvPr/>
          </p:nvSpPr>
          <p:spPr bwMode="auto">
            <a:xfrm>
              <a:off x="8809853" y="48888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2" name="Freeform 72">
              <a:extLst>
                <a:ext uri="{FF2B5EF4-FFF2-40B4-BE49-F238E27FC236}">
                  <a16:creationId xmlns:a16="http://schemas.microsoft.com/office/drawing/2014/main" id="{E68F5A6D-D596-C868-D171-25B09FDC6E83}"/>
                </a:ext>
              </a:extLst>
            </p:cNvPr>
            <p:cNvSpPr>
              <a:spLocks/>
            </p:cNvSpPr>
            <p:nvPr/>
          </p:nvSpPr>
          <p:spPr bwMode="auto">
            <a:xfrm>
              <a:off x="8614271" y="36985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3" name="Freeform 73">
              <a:extLst>
                <a:ext uri="{FF2B5EF4-FFF2-40B4-BE49-F238E27FC236}">
                  <a16:creationId xmlns:a16="http://schemas.microsoft.com/office/drawing/2014/main" id="{0A35F44F-B044-E0D9-0765-EE90B9219FE7}"/>
                </a:ext>
              </a:extLst>
            </p:cNvPr>
            <p:cNvSpPr>
              <a:spLocks/>
            </p:cNvSpPr>
            <p:nvPr/>
          </p:nvSpPr>
          <p:spPr bwMode="auto">
            <a:xfrm>
              <a:off x="8614271" y="36985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4" name="Freeform 74">
              <a:extLst>
                <a:ext uri="{FF2B5EF4-FFF2-40B4-BE49-F238E27FC236}">
                  <a16:creationId xmlns:a16="http://schemas.microsoft.com/office/drawing/2014/main" id="{53363AC5-3A49-CFF0-4BF2-F00812D38904}"/>
                </a:ext>
              </a:extLst>
            </p:cNvPr>
            <p:cNvSpPr>
              <a:spLocks/>
            </p:cNvSpPr>
            <p:nvPr/>
          </p:nvSpPr>
          <p:spPr bwMode="auto">
            <a:xfrm>
              <a:off x="8628410" y="36867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5" name="Freeform 75">
              <a:extLst>
                <a:ext uri="{FF2B5EF4-FFF2-40B4-BE49-F238E27FC236}">
                  <a16:creationId xmlns:a16="http://schemas.microsoft.com/office/drawing/2014/main" id="{BC546AFE-D19F-129E-92EA-D889EB5CFABA}"/>
                </a:ext>
              </a:extLst>
            </p:cNvPr>
            <p:cNvSpPr>
              <a:spLocks/>
            </p:cNvSpPr>
            <p:nvPr/>
          </p:nvSpPr>
          <p:spPr bwMode="auto">
            <a:xfrm>
              <a:off x="8628410" y="36867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6" name="Freeform 76">
              <a:extLst>
                <a:ext uri="{FF2B5EF4-FFF2-40B4-BE49-F238E27FC236}">
                  <a16:creationId xmlns:a16="http://schemas.microsoft.com/office/drawing/2014/main" id="{541DB700-DD66-C41F-BDEE-E181FA947D95}"/>
                </a:ext>
              </a:extLst>
            </p:cNvPr>
            <p:cNvSpPr>
              <a:spLocks/>
            </p:cNvSpPr>
            <p:nvPr/>
          </p:nvSpPr>
          <p:spPr bwMode="auto">
            <a:xfrm>
              <a:off x="8729735" y="3547749"/>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7" name="Freeform 80">
              <a:extLst>
                <a:ext uri="{FF2B5EF4-FFF2-40B4-BE49-F238E27FC236}">
                  <a16:creationId xmlns:a16="http://schemas.microsoft.com/office/drawing/2014/main" id="{7C9B3292-5CE6-D752-10F8-243BD0407BB7}"/>
                </a:ext>
              </a:extLst>
            </p:cNvPr>
            <p:cNvSpPr>
              <a:spLocks/>
            </p:cNvSpPr>
            <p:nvPr/>
          </p:nvSpPr>
          <p:spPr bwMode="auto">
            <a:xfrm>
              <a:off x="8424581" y="3698546"/>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8" name="Freeform 88">
              <a:extLst>
                <a:ext uri="{FF2B5EF4-FFF2-40B4-BE49-F238E27FC236}">
                  <a16:creationId xmlns:a16="http://schemas.microsoft.com/office/drawing/2014/main" id="{F98C114E-9817-81A7-7201-8BF6DAFB9880}"/>
                </a:ext>
              </a:extLst>
            </p:cNvPr>
            <p:cNvSpPr>
              <a:spLocks/>
            </p:cNvSpPr>
            <p:nvPr/>
          </p:nvSpPr>
          <p:spPr bwMode="auto">
            <a:xfrm>
              <a:off x="8918248" y="38653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9" name="Freeform 89">
              <a:extLst>
                <a:ext uri="{FF2B5EF4-FFF2-40B4-BE49-F238E27FC236}">
                  <a16:creationId xmlns:a16="http://schemas.microsoft.com/office/drawing/2014/main" id="{FB22CA32-CCCA-1ACC-86F9-DD4BF443E65D}"/>
                </a:ext>
              </a:extLst>
            </p:cNvPr>
            <p:cNvSpPr>
              <a:spLocks/>
            </p:cNvSpPr>
            <p:nvPr/>
          </p:nvSpPr>
          <p:spPr bwMode="auto">
            <a:xfrm>
              <a:off x="8918248" y="38653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0" name="Freeform 90">
              <a:extLst>
                <a:ext uri="{FF2B5EF4-FFF2-40B4-BE49-F238E27FC236}">
                  <a16:creationId xmlns:a16="http://schemas.microsoft.com/office/drawing/2014/main" id="{A02E84E4-1497-199A-43DC-8023FC5059CA}"/>
                </a:ext>
              </a:extLst>
            </p:cNvPr>
            <p:cNvSpPr>
              <a:spLocks/>
            </p:cNvSpPr>
            <p:nvPr/>
          </p:nvSpPr>
          <p:spPr bwMode="auto">
            <a:xfrm>
              <a:off x="9069058" y="3799077"/>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1" name="Freeform 92">
              <a:extLst>
                <a:ext uri="{FF2B5EF4-FFF2-40B4-BE49-F238E27FC236}">
                  <a16:creationId xmlns:a16="http://schemas.microsoft.com/office/drawing/2014/main" id="{00C8E6A2-74E8-7607-4981-F977BD475E62}"/>
                </a:ext>
              </a:extLst>
            </p:cNvPr>
            <p:cNvSpPr>
              <a:spLocks/>
            </p:cNvSpPr>
            <p:nvPr/>
          </p:nvSpPr>
          <p:spPr bwMode="auto">
            <a:xfrm>
              <a:off x="9215155" y="3741326"/>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2" name="Freeform 93">
              <a:extLst>
                <a:ext uri="{FF2B5EF4-FFF2-40B4-BE49-F238E27FC236}">
                  <a16:creationId xmlns:a16="http://schemas.microsoft.com/office/drawing/2014/main" id="{18428385-8E82-9E10-FC5A-78F3C29A0257}"/>
                </a:ext>
              </a:extLst>
            </p:cNvPr>
            <p:cNvSpPr>
              <a:spLocks/>
            </p:cNvSpPr>
            <p:nvPr/>
          </p:nvSpPr>
          <p:spPr bwMode="auto">
            <a:xfrm>
              <a:off x="9215155" y="3741326"/>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3" name="Freeform 21">
              <a:extLst>
                <a:ext uri="{FF2B5EF4-FFF2-40B4-BE49-F238E27FC236}">
                  <a16:creationId xmlns:a16="http://schemas.microsoft.com/office/drawing/2014/main" id="{62EB2E89-D737-0AD1-6027-F1F27D8619D6}"/>
                </a:ext>
              </a:extLst>
            </p:cNvPr>
            <p:cNvSpPr>
              <a:spLocks/>
            </p:cNvSpPr>
            <p:nvPr/>
          </p:nvSpPr>
          <p:spPr bwMode="auto">
            <a:xfrm>
              <a:off x="8613570" y="3698301"/>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4" name="Freeform 22">
              <a:extLst>
                <a:ext uri="{FF2B5EF4-FFF2-40B4-BE49-F238E27FC236}">
                  <a16:creationId xmlns:a16="http://schemas.microsoft.com/office/drawing/2014/main" id="{2022E907-8E02-3CFC-A6D3-BDE73E4632B5}"/>
                </a:ext>
              </a:extLst>
            </p:cNvPr>
            <p:cNvSpPr>
              <a:spLocks/>
            </p:cNvSpPr>
            <p:nvPr/>
          </p:nvSpPr>
          <p:spPr bwMode="auto">
            <a:xfrm>
              <a:off x="8628042" y="3686075"/>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5" name="Freeform 25">
              <a:extLst>
                <a:ext uri="{FF2B5EF4-FFF2-40B4-BE49-F238E27FC236}">
                  <a16:creationId xmlns:a16="http://schemas.microsoft.com/office/drawing/2014/main" id="{CF4A43B5-B494-DC55-7647-33D632ADF1BA}"/>
                </a:ext>
              </a:extLst>
            </p:cNvPr>
            <p:cNvSpPr>
              <a:spLocks/>
            </p:cNvSpPr>
            <p:nvPr/>
          </p:nvSpPr>
          <p:spPr bwMode="auto">
            <a:xfrm>
              <a:off x="8917460" y="3865009"/>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6" name="Freeform 26">
              <a:extLst>
                <a:ext uri="{FF2B5EF4-FFF2-40B4-BE49-F238E27FC236}">
                  <a16:creationId xmlns:a16="http://schemas.microsoft.com/office/drawing/2014/main" id="{7577F455-5A46-C133-E10A-31098CE46395}"/>
                </a:ext>
              </a:extLst>
            </p:cNvPr>
            <p:cNvSpPr>
              <a:spLocks/>
            </p:cNvSpPr>
            <p:nvPr/>
          </p:nvSpPr>
          <p:spPr bwMode="auto">
            <a:xfrm>
              <a:off x="9214670" y="3740533"/>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7" name="Freeform 27">
              <a:extLst>
                <a:ext uri="{FF2B5EF4-FFF2-40B4-BE49-F238E27FC236}">
                  <a16:creationId xmlns:a16="http://schemas.microsoft.com/office/drawing/2014/main" id="{7264E2EA-0ED9-CBB1-D523-225AC8BDC95F}"/>
                </a:ext>
              </a:extLst>
            </p:cNvPr>
            <p:cNvSpPr>
              <a:spLocks/>
            </p:cNvSpPr>
            <p:nvPr/>
          </p:nvSpPr>
          <p:spPr bwMode="auto">
            <a:xfrm>
              <a:off x="8729338" y="3547152"/>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8" name="Freeform 28">
              <a:extLst>
                <a:ext uri="{FF2B5EF4-FFF2-40B4-BE49-F238E27FC236}">
                  <a16:creationId xmlns:a16="http://schemas.microsoft.com/office/drawing/2014/main" id="{E294DBB6-C222-6DDF-51BF-85BB265A7078}"/>
                </a:ext>
              </a:extLst>
            </p:cNvPr>
            <p:cNvSpPr>
              <a:spLocks/>
            </p:cNvSpPr>
            <p:nvPr/>
          </p:nvSpPr>
          <p:spPr bwMode="auto">
            <a:xfrm>
              <a:off x="8786108" y="3622727"/>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9" name="Freeform 29">
              <a:extLst>
                <a:ext uri="{FF2B5EF4-FFF2-40B4-BE49-F238E27FC236}">
                  <a16:creationId xmlns:a16="http://schemas.microsoft.com/office/drawing/2014/main" id="{3854D4D3-C23E-9967-DE1B-15D3A86A7A1D}"/>
                </a:ext>
              </a:extLst>
            </p:cNvPr>
            <p:cNvSpPr>
              <a:spLocks/>
            </p:cNvSpPr>
            <p:nvPr/>
          </p:nvSpPr>
          <p:spPr bwMode="auto">
            <a:xfrm>
              <a:off x="9068848" y="3798326"/>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0" name="Freeform 85">
              <a:extLst>
                <a:ext uri="{FF2B5EF4-FFF2-40B4-BE49-F238E27FC236}">
                  <a16:creationId xmlns:a16="http://schemas.microsoft.com/office/drawing/2014/main" id="{52935186-046A-6B25-AFE8-8F707F493927}"/>
                </a:ext>
              </a:extLst>
            </p:cNvPr>
            <p:cNvSpPr>
              <a:spLocks/>
            </p:cNvSpPr>
            <p:nvPr/>
          </p:nvSpPr>
          <p:spPr bwMode="auto">
            <a:xfrm>
              <a:off x="8962253" y="50412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1" name="Freeform 86">
              <a:extLst>
                <a:ext uri="{FF2B5EF4-FFF2-40B4-BE49-F238E27FC236}">
                  <a16:creationId xmlns:a16="http://schemas.microsoft.com/office/drawing/2014/main" id="{7A0982E9-D71A-9FAA-D39E-D8E59CF4B569}"/>
                </a:ext>
              </a:extLst>
            </p:cNvPr>
            <p:cNvSpPr>
              <a:spLocks/>
            </p:cNvSpPr>
            <p:nvPr/>
          </p:nvSpPr>
          <p:spPr bwMode="auto">
            <a:xfrm>
              <a:off x="8962253" y="50412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2" name="Freeform 72">
              <a:extLst>
                <a:ext uri="{FF2B5EF4-FFF2-40B4-BE49-F238E27FC236}">
                  <a16:creationId xmlns:a16="http://schemas.microsoft.com/office/drawing/2014/main" id="{383724DF-3D8F-7C97-75DE-2C46C69A22D9}"/>
                </a:ext>
              </a:extLst>
            </p:cNvPr>
            <p:cNvSpPr>
              <a:spLocks/>
            </p:cNvSpPr>
            <p:nvPr/>
          </p:nvSpPr>
          <p:spPr bwMode="auto">
            <a:xfrm>
              <a:off x="8766671" y="38509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3" name="Freeform 73">
              <a:extLst>
                <a:ext uri="{FF2B5EF4-FFF2-40B4-BE49-F238E27FC236}">
                  <a16:creationId xmlns:a16="http://schemas.microsoft.com/office/drawing/2014/main" id="{C93EFEF1-A1CB-B58E-185D-F55232E7353E}"/>
                </a:ext>
              </a:extLst>
            </p:cNvPr>
            <p:cNvSpPr>
              <a:spLocks/>
            </p:cNvSpPr>
            <p:nvPr/>
          </p:nvSpPr>
          <p:spPr bwMode="auto">
            <a:xfrm>
              <a:off x="8766671" y="38509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4" name="Freeform 74">
              <a:extLst>
                <a:ext uri="{FF2B5EF4-FFF2-40B4-BE49-F238E27FC236}">
                  <a16:creationId xmlns:a16="http://schemas.microsoft.com/office/drawing/2014/main" id="{64A294F5-FA66-33BB-0D04-3BD98EEB7A97}"/>
                </a:ext>
              </a:extLst>
            </p:cNvPr>
            <p:cNvSpPr>
              <a:spLocks/>
            </p:cNvSpPr>
            <p:nvPr/>
          </p:nvSpPr>
          <p:spPr bwMode="auto">
            <a:xfrm>
              <a:off x="8780810" y="38391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5" name="Freeform 75">
              <a:extLst>
                <a:ext uri="{FF2B5EF4-FFF2-40B4-BE49-F238E27FC236}">
                  <a16:creationId xmlns:a16="http://schemas.microsoft.com/office/drawing/2014/main" id="{217D4C1D-C80D-A16B-88F5-BFF9AE7C0055}"/>
                </a:ext>
              </a:extLst>
            </p:cNvPr>
            <p:cNvSpPr>
              <a:spLocks/>
            </p:cNvSpPr>
            <p:nvPr/>
          </p:nvSpPr>
          <p:spPr bwMode="auto">
            <a:xfrm>
              <a:off x="8780810" y="38391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6" name="Freeform 88">
              <a:extLst>
                <a:ext uri="{FF2B5EF4-FFF2-40B4-BE49-F238E27FC236}">
                  <a16:creationId xmlns:a16="http://schemas.microsoft.com/office/drawing/2014/main" id="{25833A85-EA70-802F-BB4D-719399F010E8}"/>
                </a:ext>
              </a:extLst>
            </p:cNvPr>
            <p:cNvSpPr>
              <a:spLocks/>
            </p:cNvSpPr>
            <p:nvPr/>
          </p:nvSpPr>
          <p:spPr bwMode="auto">
            <a:xfrm>
              <a:off x="9070648" y="40177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7" name="Freeform 89">
              <a:extLst>
                <a:ext uri="{FF2B5EF4-FFF2-40B4-BE49-F238E27FC236}">
                  <a16:creationId xmlns:a16="http://schemas.microsoft.com/office/drawing/2014/main" id="{56D96706-2149-E411-5006-FD13F47EB4E1}"/>
                </a:ext>
              </a:extLst>
            </p:cNvPr>
            <p:cNvSpPr>
              <a:spLocks/>
            </p:cNvSpPr>
            <p:nvPr/>
          </p:nvSpPr>
          <p:spPr bwMode="auto">
            <a:xfrm>
              <a:off x="9070648" y="40177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8" name="Freeform 90">
              <a:extLst>
                <a:ext uri="{FF2B5EF4-FFF2-40B4-BE49-F238E27FC236}">
                  <a16:creationId xmlns:a16="http://schemas.microsoft.com/office/drawing/2014/main" id="{CC7CE786-6A0F-68C6-5543-BDA13C7D75C7}"/>
                </a:ext>
              </a:extLst>
            </p:cNvPr>
            <p:cNvSpPr>
              <a:spLocks/>
            </p:cNvSpPr>
            <p:nvPr/>
          </p:nvSpPr>
          <p:spPr bwMode="auto">
            <a:xfrm>
              <a:off x="9221458" y="3951477"/>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9" name="Freeform 21">
              <a:extLst>
                <a:ext uri="{FF2B5EF4-FFF2-40B4-BE49-F238E27FC236}">
                  <a16:creationId xmlns:a16="http://schemas.microsoft.com/office/drawing/2014/main" id="{40FCA01E-0471-2E33-34E2-D4696A1BB7F5}"/>
                </a:ext>
              </a:extLst>
            </p:cNvPr>
            <p:cNvSpPr>
              <a:spLocks/>
            </p:cNvSpPr>
            <p:nvPr/>
          </p:nvSpPr>
          <p:spPr bwMode="auto">
            <a:xfrm>
              <a:off x="8765970" y="3850701"/>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0" name="Freeform 22">
              <a:extLst>
                <a:ext uri="{FF2B5EF4-FFF2-40B4-BE49-F238E27FC236}">
                  <a16:creationId xmlns:a16="http://schemas.microsoft.com/office/drawing/2014/main" id="{0BBC7679-D494-2E89-8C5A-5ED8CA2D9288}"/>
                </a:ext>
              </a:extLst>
            </p:cNvPr>
            <p:cNvSpPr>
              <a:spLocks/>
            </p:cNvSpPr>
            <p:nvPr/>
          </p:nvSpPr>
          <p:spPr bwMode="auto">
            <a:xfrm>
              <a:off x="8780442" y="3838475"/>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1" name="Freeform 25">
              <a:extLst>
                <a:ext uri="{FF2B5EF4-FFF2-40B4-BE49-F238E27FC236}">
                  <a16:creationId xmlns:a16="http://schemas.microsoft.com/office/drawing/2014/main" id="{8CB58BB5-EEAE-E112-BAEF-0DE7E18329F4}"/>
                </a:ext>
              </a:extLst>
            </p:cNvPr>
            <p:cNvSpPr>
              <a:spLocks/>
            </p:cNvSpPr>
            <p:nvPr/>
          </p:nvSpPr>
          <p:spPr bwMode="auto">
            <a:xfrm>
              <a:off x="9069860" y="4017409"/>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2" name="Freeform 29">
              <a:extLst>
                <a:ext uri="{FF2B5EF4-FFF2-40B4-BE49-F238E27FC236}">
                  <a16:creationId xmlns:a16="http://schemas.microsoft.com/office/drawing/2014/main" id="{88EF12D2-2F80-7175-72DE-9F8BE0692B73}"/>
                </a:ext>
              </a:extLst>
            </p:cNvPr>
            <p:cNvSpPr>
              <a:spLocks/>
            </p:cNvSpPr>
            <p:nvPr/>
          </p:nvSpPr>
          <p:spPr bwMode="auto">
            <a:xfrm>
              <a:off x="9221248" y="3950726"/>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pic>
        <p:nvPicPr>
          <p:cNvPr id="433" name="Immagine 5" descr="Immagine che contiene mappa&#10;&#10;Descrizione generata automaticamente">
            <a:extLst>
              <a:ext uri="{FF2B5EF4-FFF2-40B4-BE49-F238E27FC236}">
                <a16:creationId xmlns:a16="http://schemas.microsoft.com/office/drawing/2014/main" id="{03E28C9B-F043-9A7A-29BF-E13C649A8F4C}"/>
              </a:ext>
            </a:extLst>
          </p:cNvPr>
          <p:cNvPicPr>
            <a:picLocks noChangeAspect="1"/>
          </p:cNvPicPr>
          <p:nvPr/>
        </p:nvPicPr>
        <p:blipFill>
          <a:blip r:embed="rId4"/>
          <a:stretch>
            <a:fillRect/>
          </a:stretch>
        </p:blipFill>
        <p:spPr>
          <a:xfrm>
            <a:off x="523611" y="3570882"/>
            <a:ext cx="1461064" cy="1213454"/>
          </a:xfrm>
          <a:prstGeom prst="rect">
            <a:avLst/>
          </a:prstGeom>
        </p:spPr>
      </p:pic>
      <p:sp>
        <p:nvSpPr>
          <p:cNvPr id="7" name="CasellaDiTesto 6">
            <a:extLst>
              <a:ext uri="{FF2B5EF4-FFF2-40B4-BE49-F238E27FC236}">
                <a16:creationId xmlns:a16="http://schemas.microsoft.com/office/drawing/2014/main" id="{9D5414C8-7A4B-E773-7C04-6F4E2FFA9B8B}"/>
              </a:ext>
            </a:extLst>
          </p:cNvPr>
          <p:cNvSpPr txBox="1"/>
          <p:nvPr/>
        </p:nvSpPr>
        <p:spPr>
          <a:xfrm>
            <a:off x="1776412" y="671512"/>
            <a:ext cx="4972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59D1B144-DD7A-B720-FE96-F348AF0D345C}"/>
                  </a:ext>
                </a:extLst>
              </p:cNvPr>
              <p:cNvSpPr txBox="1"/>
              <p:nvPr/>
            </p:nvSpPr>
            <p:spPr>
              <a:xfrm>
                <a:off x="683395" y="952594"/>
                <a:ext cx="810611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0">
                              <a:latin typeface="Cambria Math" panose="02040503050406030204" pitchFamily="18" charset="0"/>
                            </a:rPr>
                            <m:t>0</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𝑒𝑥</m:t>
                      </m:r>
                      <m:func>
                        <m:funcPr>
                          <m:ctrlPr>
                            <a:rPr lang="en-US" i="1">
                              <a:latin typeface="Cambria Math" panose="02040503050406030204" pitchFamily="18" charset="0"/>
                            </a:rPr>
                          </m:ctrlPr>
                        </m:funcPr>
                        <m:fName>
                          <m:r>
                            <a:rPr lang="en-US" i="1">
                              <a:latin typeface="Cambria Math" panose="02040503050406030204" pitchFamily="18" charset="0"/>
                            </a:rPr>
                            <m:t>𝑝</m:t>
                          </m:r>
                        </m:fName>
                        <m:e>
                          <m:r>
                            <a:rPr lang="it-IT"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1</m:t>
                              </m:r>
                            </m:sub>
                          </m:sSub>
                          <m:r>
                            <a:rPr lang="en-US" i="1">
                              <a:latin typeface="Cambria Math" panose="02040503050406030204" pitchFamily="18" charset="0"/>
                            </a:rPr>
                            <m:t>𝐴𝑣𝑒𝑟𝑎𝑔𝑒𝑇𝑒𝑚</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2</m:t>
                              </m:r>
                            </m:sub>
                          </m:sSub>
                          <m:r>
                            <a:rPr lang="en-US" i="1">
                              <a:latin typeface="Cambria Math" panose="02040503050406030204" pitchFamily="18" charset="0"/>
                            </a:rPr>
                            <m:t>𝑃𝑟𝑒𝑐𝑖𝑝𝑖𝑡𝑎𝑡𝑖𝑜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3</m:t>
                              </m:r>
                            </m:sub>
                          </m:sSub>
                          <m:r>
                            <a:rPr lang="en-US" i="1">
                              <a:latin typeface="Cambria Math" panose="02040503050406030204" pitchFamily="18" charset="0"/>
                            </a:rPr>
                            <m:t>𝑃𝐷𝑆</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4</m:t>
                              </m:r>
                            </m:sub>
                          </m:sSub>
                          <m:r>
                            <a:rPr lang="en-US" i="1">
                              <a:latin typeface="Cambria Math" panose="02040503050406030204" pitchFamily="18" charset="0"/>
                            </a:rPr>
                            <m:t>𝑐𝑙𝑢𝑠𝑡𝑒𝑟</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2</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5</m:t>
                              </m:r>
                            </m:sub>
                          </m:sSub>
                          <m:r>
                            <a:rPr lang="en-US" i="1">
                              <a:latin typeface="Cambria Math" panose="02040503050406030204" pitchFamily="18" charset="0"/>
                            </a:rPr>
                            <m:t>𝑐𝑙𝑢𝑠𝑡𝑒𝑟</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3</m:t>
                              </m:r>
                            </m:e>
                            <m:sub>
                              <m:r>
                                <a:rPr lang="en-US" i="1">
                                  <a:latin typeface="Cambria Math" panose="02040503050406030204" pitchFamily="18" charset="0"/>
                                </a:rPr>
                                <m:t>𝑖</m:t>
                              </m:r>
                            </m:sub>
                          </m:sSub>
                          <m:r>
                            <a:rPr lang="it-IT" b="0" i="1" smtClean="0">
                              <a:latin typeface="Cambria Math" panose="02040503050406030204" pitchFamily="18" charset="0"/>
                            </a:rPr>
                            <m:t>)</m:t>
                          </m:r>
                        </m:e>
                      </m:func>
                    </m:oMath>
                  </m:oMathPara>
                </a14:m>
                <a:endParaRPr lang="en-US"/>
              </a:p>
            </p:txBody>
          </p:sp>
        </mc:Choice>
        <mc:Fallback xmlns="">
          <p:sp>
            <p:nvSpPr>
              <p:cNvPr id="10" name="CasellaDiTesto 9">
                <a:extLst>
                  <a:ext uri="{FF2B5EF4-FFF2-40B4-BE49-F238E27FC236}">
                    <a16:creationId xmlns:a16="http://schemas.microsoft.com/office/drawing/2014/main" id="{59D1B144-DD7A-B720-FE96-F348AF0D345C}"/>
                  </a:ext>
                </a:extLst>
              </p:cNvPr>
              <p:cNvSpPr txBox="1">
                <a:spLocks noRot="1" noChangeAspect="1" noMove="1" noResize="1" noEditPoints="1" noAdjustHandles="1" noChangeArrowheads="1" noChangeShapeType="1" noTextEdit="1"/>
              </p:cNvSpPr>
              <p:nvPr/>
            </p:nvSpPr>
            <p:spPr>
              <a:xfrm>
                <a:off x="683395" y="952594"/>
                <a:ext cx="8106114" cy="307777"/>
              </a:xfrm>
              <a:prstGeom prst="rect">
                <a:avLst/>
              </a:prstGeom>
              <a:blipFill>
                <a:blip r:embed="rId5"/>
                <a:stretch>
                  <a:fillRect b="-11538"/>
                </a:stretch>
              </a:blipFill>
            </p:spPr>
            <p:txBody>
              <a:bodyPr/>
              <a:lstStyle/>
              <a:p>
                <a:r>
                  <a:rPr lang="en-US">
                    <a:noFill/>
                  </a:rPr>
                  <a:t> </a:t>
                </a:r>
              </a:p>
            </p:txBody>
          </p:sp>
        </mc:Fallback>
      </mc:AlternateContent>
      <p:sp>
        <p:nvSpPr>
          <p:cNvPr id="8" name="CasellaDiTesto 7">
            <a:extLst>
              <a:ext uri="{FF2B5EF4-FFF2-40B4-BE49-F238E27FC236}">
                <a16:creationId xmlns:a16="http://schemas.microsoft.com/office/drawing/2014/main" id="{16D38134-7EBC-3BF7-FB99-74748446DCF4}"/>
              </a:ext>
            </a:extLst>
          </p:cNvPr>
          <p:cNvSpPr txBox="1"/>
          <p:nvPr/>
        </p:nvSpPr>
        <p:spPr>
          <a:xfrm>
            <a:off x="1169967" y="1760066"/>
            <a:ext cx="4572000" cy="338554"/>
          </a:xfrm>
          <a:prstGeom prst="rect">
            <a:avLst/>
          </a:prstGeom>
          <a:noFill/>
        </p:spPr>
        <p:txBody>
          <a:bodyPr wrap="square">
            <a:spAutoFit/>
          </a:bodyPr>
          <a:lstStyle/>
          <a:p>
            <a:r>
              <a:rPr lang="en-GB" sz="1600">
                <a:latin typeface="Helvetica" pitchFamily="2" charset="0"/>
                <a:cs typeface="Calibri" panose="020F0502020204030204" pitchFamily="34" charset="0"/>
              </a:rPr>
              <a:t>Average Temperature</a:t>
            </a:r>
            <a:endParaRPr lang="en-US" sz="1600"/>
          </a:p>
        </p:txBody>
      </p:sp>
      <p:sp>
        <p:nvSpPr>
          <p:cNvPr id="9" name="CasellaDiTesto 8">
            <a:extLst>
              <a:ext uri="{FF2B5EF4-FFF2-40B4-BE49-F238E27FC236}">
                <a16:creationId xmlns:a16="http://schemas.microsoft.com/office/drawing/2014/main" id="{3217978D-3E16-F514-6CD5-712A9E974F30}"/>
              </a:ext>
            </a:extLst>
          </p:cNvPr>
          <p:cNvSpPr txBox="1"/>
          <p:nvPr/>
        </p:nvSpPr>
        <p:spPr>
          <a:xfrm>
            <a:off x="1148523" y="2227854"/>
            <a:ext cx="4572000" cy="338554"/>
          </a:xfrm>
          <a:prstGeom prst="rect">
            <a:avLst/>
          </a:prstGeom>
          <a:noFill/>
        </p:spPr>
        <p:txBody>
          <a:bodyPr wrap="square">
            <a:spAutoFit/>
          </a:bodyPr>
          <a:lstStyle/>
          <a:p>
            <a:r>
              <a:rPr lang="en-GB" sz="1600">
                <a:latin typeface="Helvetica" pitchFamily="2" charset="0"/>
                <a:cs typeface="Calibri" panose="020F0502020204030204" pitchFamily="34" charset="0"/>
              </a:rPr>
              <a:t>Precipitation</a:t>
            </a:r>
            <a:endParaRPr lang="en-US" sz="1600"/>
          </a:p>
        </p:txBody>
      </p:sp>
      <p:sp>
        <p:nvSpPr>
          <p:cNvPr id="434" name="CasellaDiTesto 433">
            <a:extLst>
              <a:ext uri="{FF2B5EF4-FFF2-40B4-BE49-F238E27FC236}">
                <a16:creationId xmlns:a16="http://schemas.microsoft.com/office/drawing/2014/main" id="{F1354154-AD4A-7630-8A77-925357700C57}"/>
              </a:ext>
            </a:extLst>
          </p:cNvPr>
          <p:cNvSpPr txBox="1"/>
          <p:nvPr/>
        </p:nvSpPr>
        <p:spPr>
          <a:xfrm>
            <a:off x="1186891" y="2747074"/>
            <a:ext cx="4572000" cy="338554"/>
          </a:xfrm>
          <a:prstGeom prst="rect">
            <a:avLst/>
          </a:prstGeom>
          <a:noFill/>
        </p:spPr>
        <p:txBody>
          <a:bodyPr wrap="square" lIns="91440" tIns="45720" rIns="91440" bIns="45720" anchor="t">
            <a:spAutoFit/>
          </a:bodyPr>
          <a:lstStyle/>
          <a:p>
            <a:r>
              <a:rPr lang="en-GB" sz="1600">
                <a:latin typeface="Helvetica"/>
                <a:cs typeface="Calibri"/>
              </a:rPr>
              <a:t>Palmer </a:t>
            </a:r>
            <a:r>
              <a:rPr lang="en-GB" sz="1600" err="1">
                <a:latin typeface="Helvetica"/>
                <a:cs typeface="Calibri"/>
              </a:rPr>
              <a:t>Drough</a:t>
            </a:r>
            <a:r>
              <a:rPr lang="en-GB" sz="1600">
                <a:latin typeface="Helvetica"/>
                <a:cs typeface="Calibri"/>
              </a:rPr>
              <a:t> Index</a:t>
            </a:r>
            <a:endParaRPr lang="en-US" sz="1600">
              <a:latin typeface="Helvetica"/>
              <a:cs typeface="Calibri"/>
            </a:endParaRPr>
          </a:p>
        </p:txBody>
      </p:sp>
      <p:sp>
        <p:nvSpPr>
          <p:cNvPr id="436" name="CasellaDiTesto 435">
            <a:extLst>
              <a:ext uri="{FF2B5EF4-FFF2-40B4-BE49-F238E27FC236}">
                <a16:creationId xmlns:a16="http://schemas.microsoft.com/office/drawing/2014/main" id="{208FF0DB-317A-65AE-9524-2D164FCB585D}"/>
              </a:ext>
            </a:extLst>
          </p:cNvPr>
          <p:cNvSpPr txBox="1"/>
          <p:nvPr/>
        </p:nvSpPr>
        <p:spPr>
          <a:xfrm>
            <a:off x="1177625" y="3256208"/>
            <a:ext cx="4572000" cy="338554"/>
          </a:xfrm>
          <a:prstGeom prst="rect">
            <a:avLst/>
          </a:prstGeom>
          <a:noFill/>
        </p:spPr>
        <p:txBody>
          <a:bodyPr wrap="square" lIns="91440" tIns="45720" rIns="91440" bIns="45720" anchor="t">
            <a:spAutoFit/>
          </a:bodyPr>
          <a:lstStyle/>
          <a:p>
            <a:r>
              <a:rPr lang="en-GB" sz="1600">
                <a:latin typeface="Helvetica"/>
                <a:cs typeface="Calibri"/>
              </a:rPr>
              <a:t>Group 1              (</a:t>
            </a:r>
            <a:r>
              <a:rPr lang="en-GB" sz="1600" err="1">
                <a:latin typeface="Helvetica"/>
                <a:cs typeface="Calibri"/>
              </a:rPr>
              <a:t>min_temp</a:t>
            </a:r>
            <a:r>
              <a:rPr lang="en-GB" sz="1600">
                <a:latin typeface="Helvetica"/>
                <a:cs typeface="Calibri"/>
              </a:rPr>
              <a:t>)</a:t>
            </a:r>
            <a:endParaRPr lang="en-US" sz="1600">
              <a:latin typeface="Helvetica"/>
              <a:cs typeface="Calibri"/>
            </a:endParaRPr>
          </a:p>
        </p:txBody>
      </p:sp>
    </p:spTree>
    <p:extLst>
      <p:ext uri="{BB962C8B-B14F-4D97-AF65-F5344CB8AC3E}">
        <p14:creationId xmlns:p14="http://schemas.microsoft.com/office/powerpoint/2010/main" val="155478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7394902"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BIO-</a:t>
            </a:r>
            <a:r>
              <a:rPr lang="en-AU" sz="7000" b="1">
                <a:solidFill>
                  <a:srgbClr val="2A1A00"/>
                </a:solidFill>
                <a:latin typeface="Helvetica" pitchFamily="2" charset="0"/>
                <a:ea typeface="Hiragino Maru Gothic Pro W4" panose="020F0400000000000000" pitchFamily="34" charset="-128"/>
                <a:cs typeface="Poppins" pitchFamily="2" charset="77"/>
              </a:rPr>
              <a:t>CHEM</a:t>
            </a: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ICAL STRESSING FACTORS</a:t>
            </a:r>
          </a:p>
        </p:txBody>
      </p:sp>
      <p:pic>
        <p:nvPicPr>
          <p:cNvPr id="4" name="object 7">
            <a:extLst>
              <a:ext uri="{FF2B5EF4-FFF2-40B4-BE49-F238E27FC236}">
                <a16:creationId xmlns:a16="http://schemas.microsoft.com/office/drawing/2014/main" id="{BC10D4B3-73CF-C7FF-4F0A-1118C3A2B5CD}"/>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314546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3" y="236605"/>
            <a:ext cx="8279183" cy="1200329"/>
          </a:xfrm>
          <a:prstGeom prst="rect">
            <a:avLst/>
          </a:prstGeom>
          <a:noFill/>
        </p:spPr>
        <p:txBody>
          <a:bodyPr wrap="square">
            <a:spAutoFit/>
          </a:bodyPr>
          <a:lstStyle/>
          <a:p>
            <a:r>
              <a:rPr lang="en-AU" sz="3600" b="1">
                <a:solidFill>
                  <a:srgbClr val="E99C16"/>
                </a:solidFill>
                <a:latin typeface="Helvetica" pitchFamily="2" charset="0"/>
                <a:ea typeface="Hiragino Maru Gothic Pro W4" panose="020F0400000000000000" pitchFamily="34" charset="-128"/>
                <a:cs typeface="Poppins" pitchFamily="2" charset="77"/>
              </a:rPr>
              <a:t>Pesticides</a:t>
            </a:r>
            <a:r>
              <a:rPr lang="en-AU" sz="3600" b="1">
                <a:solidFill>
                  <a:srgbClr val="593700"/>
                </a:solidFill>
                <a:latin typeface="Helvetica" pitchFamily="2" charset="0"/>
                <a:ea typeface="Hiragino Maru Gothic Pro W4" panose="020F0400000000000000" pitchFamily="34" charset="-128"/>
                <a:cs typeface="Poppins" pitchFamily="2" charset="77"/>
              </a:rPr>
              <a:t> seem the </a:t>
            </a:r>
            <a:r>
              <a:rPr lang="en-AU" sz="3600" b="1">
                <a:solidFill>
                  <a:srgbClr val="E99C16"/>
                </a:solidFill>
                <a:latin typeface="Helvetica" pitchFamily="2" charset="0"/>
                <a:ea typeface="Hiragino Maru Gothic Pro W4" panose="020F0400000000000000" pitchFamily="34" charset="-128"/>
                <a:cs typeface="Poppins" pitchFamily="2" charset="77"/>
              </a:rPr>
              <a:t>main causes </a:t>
            </a:r>
          </a:p>
          <a:p>
            <a:r>
              <a:rPr lang="en-AU" sz="3600" b="1">
                <a:solidFill>
                  <a:srgbClr val="593700"/>
                </a:solidFill>
                <a:latin typeface="Helvetica" pitchFamily="2" charset="0"/>
                <a:ea typeface="Hiragino Maru Gothic Pro W4" panose="020F0400000000000000" pitchFamily="34" charset="-128"/>
                <a:cs typeface="Poppins" pitchFamily="2" charset="77"/>
              </a:rPr>
              <a:t>of </a:t>
            </a:r>
            <a:r>
              <a:rPr lang="en-AU" sz="3600" b="1">
                <a:solidFill>
                  <a:srgbClr val="E99C16"/>
                </a:solidFill>
                <a:latin typeface="Helvetica" pitchFamily="2" charset="0"/>
                <a:ea typeface="Hiragino Maru Gothic Pro W4" panose="020F0400000000000000" pitchFamily="34" charset="-128"/>
                <a:cs typeface="Poppins" pitchFamily="2" charset="77"/>
              </a:rPr>
              <a:t>summer losses </a:t>
            </a:r>
          </a:p>
        </p:txBody>
      </p:sp>
      <p:sp>
        <p:nvSpPr>
          <p:cNvPr id="5" name="CasellaDiTesto 4">
            <a:extLst>
              <a:ext uri="{FF2B5EF4-FFF2-40B4-BE49-F238E27FC236}">
                <a16:creationId xmlns:a16="http://schemas.microsoft.com/office/drawing/2014/main" id="{A27D9435-1D80-F5AB-DC2D-20E2723847B7}"/>
              </a:ext>
            </a:extLst>
          </p:cNvPr>
          <p:cNvSpPr txBox="1"/>
          <p:nvPr/>
        </p:nvSpPr>
        <p:spPr>
          <a:xfrm>
            <a:off x="475933" y="1688165"/>
            <a:ext cx="8668067" cy="2585323"/>
          </a:xfrm>
          <a:prstGeom prst="rect">
            <a:avLst/>
          </a:prstGeom>
          <a:noFill/>
        </p:spPr>
        <p:txBody>
          <a:bodyPr wrap="square" lIns="91440" tIns="45720" rIns="91440" bIns="45720" anchor="t">
            <a:spAutoFit/>
          </a:bodyPr>
          <a:lstStyle/>
          <a:p>
            <a:r>
              <a:rPr lang="en-AU" sz="5400" b="1">
                <a:solidFill>
                  <a:srgbClr val="E99C16"/>
                </a:solidFill>
                <a:latin typeface="Helvetica"/>
                <a:ea typeface="Hiragino Maru Gothic Pro W4"/>
                <a:cs typeface="Poppins"/>
              </a:rPr>
              <a:t>0.66</a:t>
            </a:r>
            <a:r>
              <a:rPr lang="en-AU" sz="5400" b="1">
                <a:solidFill>
                  <a:srgbClr val="593700"/>
                </a:solidFill>
                <a:latin typeface="Helvetica"/>
                <a:ea typeface="Hiragino Maru Gothic Pro W4"/>
                <a:cs typeface="Poppins"/>
              </a:rPr>
              <a:t> </a:t>
            </a:r>
            <a:r>
              <a:rPr lang="it-IT" sz="2600" b="1" err="1">
                <a:solidFill>
                  <a:srgbClr val="593700"/>
                </a:solidFill>
                <a:latin typeface="Helvetica"/>
                <a:ea typeface="Hiragino Maru Gothic Pro W4"/>
                <a:cs typeface="Poppins"/>
              </a:rPr>
              <a:t>Spearman</a:t>
            </a:r>
            <a:r>
              <a:rPr lang="it-IT" sz="2600" b="1">
                <a:solidFill>
                  <a:srgbClr val="593700"/>
                </a:solidFill>
                <a:latin typeface="Helvetica"/>
                <a:ea typeface="Hiragino Maru Gothic Pro W4"/>
                <a:cs typeface="Poppins"/>
              </a:rPr>
              <a:t> </a:t>
            </a:r>
            <a:r>
              <a:rPr lang="it-IT" sz="2600" b="1" err="1">
                <a:solidFill>
                  <a:srgbClr val="593700"/>
                </a:solidFill>
                <a:latin typeface="Helvetica"/>
                <a:ea typeface="Hiragino Maru Gothic Pro W4"/>
                <a:cs typeface="Poppins"/>
              </a:rPr>
              <a:t>correlation</a:t>
            </a:r>
            <a:r>
              <a:rPr lang="it-IT" sz="2600" b="1">
                <a:solidFill>
                  <a:srgbClr val="593700"/>
                </a:solidFill>
                <a:latin typeface="Helvetica"/>
                <a:ea typeface="Hiragino Maru Gothic Pro W4"/>
                <a:cs typeface="Poppins"/>
              </a:rPr>
              <a:t> (</a:t>
            </a:r>
            <a:r>
              <a:rPr lang="en-AU" sz="2600" b="1">
                <a:solidFill>
                  <a:srgbClr val="593700"/>
                </a:solidFill>
                <a:latin typeface="Helvetica"/>
                <a:ea typeface="Hiragino Maru Gothic Pro W4"/>
                <a:cs typeface="Poppins"/>
              </a:rPr>
              <a:t>Pesticides, Loss %)</a:t>
            </a:r>
            <a:r>
              <a:rPr lang="en-AU" sz="5400" b="1">
                <a:solidFill>
                  <a:srgbClr val="593700"/>
                </a:solidFill>
                <a:latin typeface="Helvetica"/>
                <a:ea typeface="Hiragino Maru Gothic Pro W4"/>
                <a:cs typeface="Poppins"/>
              </a:rPr>
              <a:t> </a:t>
            </a:r>
            <a:endParaRPr lang="en-AU" sz="5400" b="1">
              <a:solidFill>
                <a:srgbClr val="593700"/>
              </a:solidFill>
              <a:latin typeface="Helvetica" pitchFamily="2" charset="0"/>
              <a:ea typeface="Hiragino Maru Gothic Pro W4" panose="020F0400000000000000" pitchFamily="34" charset="-128"/>
              <a:cs typeface="Poppins" pitchFamily="2" charset="77"/>
            </a:endParaRPr>
          </a:p>
          <a:p>
            <a:r>
              <a:rPr lang="en-AU" sz="5400" b="1">
                <a:solidFill>
                  <a:srgbClr val="593700"/>
                </a:solidFill>
                <a:latin typeface="Helvetica"/>
                <a:ea typeface="Hiragino Maru Gothic Pro W4"/>
                <a:cs typeface="Poppins"/>
              </a:rPr>
              <a:t>0.54 </a:t>
            </a:r>
            <a:r>
              <a:rPr kumimoji="0" lang="it-IT" sz="26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Spearman</a:t>
            </a:r>
            <a:r>
              <a:rPr kumimoji="0" lang="it-IT"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it-IT" sz="26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correlation</a:t>
            </a:r>
            <a:r>
              <a:rPr kumimoji="0" lang="it-IT"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en-AU"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Diseases, </a:t>
            </a:r>
            <a:r>
              <a:rPr lang="en-AU" sz="2600" b="1">
                <a:solidFill>
                  <a:srgbClr val="593700"/>
                </a:solidFill>
                <a:latin typeface="Helvetica"/>
                <a:ea typeface="Hiragino Maru Gothic Pro W4"/>
                <a:cs typeface="Poppins"/>
              </a:rPr>
              <a:t>L</a:t>
            </a:r>
            <a:r>
              <a:rPr kumimoji="0" lang="en-AU"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oss %)</a:t>
            </a:r>
            <a:endParaRPr lang="en-AU" sz="5400" b="1">
              <a:solidFill>
                <a:srgbClr val="593700"/>
              </a:solidFill>
              <a:latin typeface="Helvetica"/>
              <a:ea typeface="Hiragino Maru Gothic Pro W4"/>
              <a:cs typeface="Poppins"/>
            </a:endParaRPr>
          </a:p>
          <a:p>
            <a:r>
              <a:rPr lang="en-AU" sz="5400" b="1">
                <a:solidFill>
                  <a:srgbClr val="593700"/>
                </a:solidFill>
                <a:latin typeface="Helvetica"/>
                <a:ea typeface="Hiragino Maru Gothic Pro W4"/>
                <a:cs typeface="Poppins"/>
              </a:rPr>
              <a:t>0.41 </a:t>
            </a:r>
            <a:r>
              <a:rPr kumimoji="0" lang="it-IT" sz="24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Spearman</a:t>
            </a:r>
            <a:r>
              <a:rPr kumimoji="0" lang="it-IT" sz="24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it-IT" sz="24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correlation</a:t>
            </a:r>
            <a:r>
              <a:rPr kumimoji="0" lang="it-IT" sz="24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en-AU" sz="2400" b="1" i="0" u="none" strike="noStrike" kern="0" cap="none" spc="0" normalizeH="0" baseline="0" noProof="0">
                <a:ln>
                  <a:noFill/>
                </a:ln>
                <a:solidFill>
                  <a:srgbClr val="593700"/>
                </a:solidFill>
                <a:effectLst/>
                <a:uLnTx/>
                <a:uFillTx/>
                <a:latin typeface="Helvetica"/>
                <a:ea typeface="Hiragino Maru Gothic Pro W4"/>
                <a:cs typeface="Poppins"/>
                <a:sym typeface="Arial"/>
              </a:rPr>
              <a:t>Varroa Mite, </a:t>
            </a:r>
            <a:r>
              <a:rPr lang="en-AU" sz="2400" b="1">
                <a:solidFill>
                  <a:srgbClr val="593700"/>
                </a:solidFill>
                <a:latin typeface="Helvetica"/>
                <a:ea typeface="Hiragino Maru Gothic Pro W4"/>
                <a:cs typeface="Poppins"/>
              </a:rPr>
              <a:t>Loss %)</a:t>
            </a:r>
            <a:endParaRPr lang="en-AU" sz="2400" b="1">
              <a:solidFill>
                <a:srgbClr val="593700"/>
              </a:solidFill>
              <a:latin typeface="Helvetica" pitchFamily="2" charset="0"/>
              <a:ea typeface="Hiragino Maru Gothic Pro W4" panose="020F0400000000000000" pitchFamily="34" charset="-128"/>
              <a:cs typeface="Poppins" pitchFamily="2" charset="77"/>
            </a:endParaRPr>
          </a:p>
        </p:txBody>
      </p:sp>
    </p:spTree>
    <p:extLst>
      <p:ext uri="{BB962C8B-B14F-4D97-AF65-F5344CB8AC3E}">
        <p14:creationId xmlns:p14="http://schemas.microsoft.com/office/powerpoint/2010/main" val="402173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1754326"/>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Varroa destructor: the most devastating honey bee pest</a:t>
            </a:r>
            <a:br>
              <a:rPr lang="en-AU" sz="3600" b="1">
                <a:solidFill>
                  <a:srgbClr val="593700"/>
                </a:solidFill>
                <a:latin typeface="Helvetica" pitchFamily="2" charset="0"/>
                <a:ea typeface="Hiragino Maru Gothic Pro W4" panose="020F0400000000000000" pitchFamily="34" charset="-128"/>
                <a:cs typeface="Poppins" pitchFamily="2" charset="77"/>
              </a:rPr>
            </a:br>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pic>
        <p:nvPicPr>
          <p:cNvPr id="2" name="Immagine 1">
            <a:extLst>
              <a:ext uri="{FF2B5EF4-FFF2-40B4-BE49-F238E27FC236}">
                <a16:creationId xmlns:a16="http://schemas.microsoft.com/office/drawing/2014/main" id="{E97915E6-9E78-40A1-C0CC-709BFE586C9B}"/>
              </a:ext>
            </a:extLst>
          </p:cNvPr>
          <p:cNvPicPr>
            <a:picLocks noChangeAspect="1"/>
          </p:cNvPicPr>
          <p:nvPr/>
        </p:nvPicPr>
        <p:blipFill>
          <a:blip r:embed="rId3"/>
          <a:stretch>
            <a:fillRect/>
          </a:stretch>
        </p:blipFill>
        <p:spPr>
          <a:xfrm>
            <a:off x="2287043" y="1519932"/>
            <a:ext cx="4900074" cy="3386963"/>
          </a:xfrm>
          <a:prstGeom prst="rect">
            <a:avLst/>
          </a:prstGeom>
        </p:spPr>
      </p:pic>
    </p:spTree>
    <p:extLst>
      <p:ext uri="{BB962C8B-B14F-4D97-AF65-F5344CB8AC3E}">
        <p14:creationId xmlns:p14="http://schemas.microsoft.com/office/powerpoint/2010/main" val="361438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3" y="236605"/>
            <a:ext cx="8258163" cy="1200329"/>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In some years, number of losses and Varroa show the same pattern</a:t>
            </a:r>
          </a:p>
        </p:txBody>
      </p:sp>
      <p:pic>
        <p:nvPicPr>
          <p:cNvPr id="4" name="Immagine 3">
            <a:extLst>
              <a:ext uri="{FF2B5EF4-FFF2-40B4-BE49-F238E27FC236}">
                <a16:creationId xmlns:a16="http://schemas.microsoft.com/office/drawing/2014/main" id="{10CCB3B7-F87E-63D8-B9EE-2C60C152BD29}"/>
              </a:ext>
            </a:extLst>
          </p:cNvPr>
          <p:cNvPicPr>
            <a:picLocks noChangeAspect="1"/>
          </p:cNvPicPr>
          <p:nvPr/>
        </p:nvPicPr>
        <p:blipFill>
          <a:blip r:embed="rId3"/>
          <a:stretch>
            <a:fillRect/>
          </a:stretch>
        </p:blipFill>
        <p:spPr>
          <a:xfrm>
            <a:off x="4605014" y="1560663"/>
            <a:ext cx="4491787" cy="3346231"/>
          </a:xfrm>
          <a:prstGeom prst="rect">
            <a:avLst/>
          </a:prstGeom>
        </p:spPr>
      </p:pic>
      <p:pic>
        <p:nvPicPr>
          <p:cNvPr id="5" name="Immagine 4">
            <a:extLst>
              <a:ext uri="{FF2B5EF4-FFF2-40B4-BE49-F238E27FC236}">
                <a16:creationId xmlns:a16="http://schemas.microsoft.com/office/drawing/2014/main" id="{0D385803-D4F5-F682-C420-4D3C8FEFC919}"/>
              </a:ext>
            </a:extLst>
          </p:cNvPr>
          <p:cNvPicPr>
            <a:picLocks noChangeAspect="1"/>
          </p:cNvPicPr>
          <p:nvPr/>
        </p:nvPicPr>
        <p:blipFill rotWithShape="1">
          <a:blip r:embed="rId4"/>
          <a:srcRect t="5500"/>
          <a:stretch/>
        </p:blipFill>
        <p:spPr>
          <a:xfrm>
            <a:off x="212884" y="1744711"/>
            <a:ext cx="4491788" cy="3162184"/>
          </a:xfrm>
          <a:prstGeom prst="rect">
            <a:avLst/>
          </a:prstGeom>
        </p:spPr>
      </p:pic>
      <p:sp>
        <p:nvSpPr>
          <p:cNvPr id="2" name="CasellaDiTesto 1">
            <a:extLst>
              <a:ext uri="{FF2B5EF4-FFF2-40B4-BE49-F238E27FC236}">
                <a16:creationId xmlns:a16="http://schemas.microsoft.com/office/drawing/2014/main" id="{500AD399-18D3-5D3B-ACCD-672070E8B255}"/>
              </a:ext>
            </a:extLst>
          </p:cNvPr>
          <p:cNvSpPr txBox="1"/>
          <p:nvPr/>
        </p:nvSpPr>
        <p:spPr>
          <a:xfrm>
            <a:off x="5163301" y="1406773"/>
            <a:ext cx="3375212" cy="307777"/>
          </a:xfrm>
          <a:prstGeom prst="rect">
            <a:avLst/>
          </a:prstGeom>
          <a:noFill/>
        </p:spPr>
        <p:txBody>
          <a:bodyPr wrap="square" rtlCol="0">
            <a:spAutoFit/>
          </a:bodyPr>
          <a:lstStyle/>
          <a:p>
            <a:r>
              <a:rPr lang="en-US">
                <a:latin typeface="Helvetica" pitchFamily="2" charset="0"/>
              </a:rPr>
              <a:t>Stressed colonies by Varroa mites (%) </a:t>
            </a:r>
          </a:p>
        </p:txBody>
      </p:sp>
      <p:sp>
        <p:nvSpPr>
          <p:cNvPr id="6" name="CasellaDiTesto 5">
            <a:extLst>
              <a:ext uri="{FF2B5EF4-FFF2-40B4-BE49-F238E27FC236}">
                <a16:creationId xmlns:a16="http://schemas.microsoft.com/office/drawing/2014/main" id="{F3C87C41-F5E1-626B-8169-31A235A7C8F0}"/>
              </a:ext>
            </a:extLst>
          </p:cNvPr>
          <p:cNvSpPr txBox="1"/>
          <p:nvPr/>
        </p:nvSpPr>
        <p:spPr>
          <a:xfrm>
            <a:off x="501653" y="1436934"/>
            <a:ext cx="3375212" cy="307777"/>
          </a:xfrm>
          <a:prstGeom prst="rect">
            <a:avLst/>
          </a:prstGeom>
          <a:noFill/>
        </p:spPr>
        <p:txBody>
          <a:bodyPr wrap="square" rtlCol="0">
            <a:spAutoFit/>
          </a:bodyPr>
          <a:lstStyle/>
          <a:p>
            <a:r>
              <a:rPr lang="en-US">
                <a:latin typeface="Helvetica" pitchFamily="2" charset="0"/>
              </a:rPr>
              <a:t>Lost colonies (%) </a:t>
            </a:r>
          </a:p>
        </p:txBody>
      </p:sp>
    </p:spTree>
    <p:extLst>
      <p:ext uri="{BB962C8B-B14F-4D97-AF65-F5344CB8AC3E}">
        <p14:creationId xmlns:p14="http://schemas.microsoft.com/office/powerpoint/2010/main" val="1380038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446961"/>
            <a:ext cx="6718812"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MODELLING OF LOSS -STRESSORS RELATION</a:t>
            </a:r>
          </a:p>
        </p:txBody>
      </p:sp>
      <p:pic>
        <p:nvPicPr>
          <p:cNvPr id="4" name="object 7">
            <a:extLst>
              <a:ext uri="{FF2B5EF4-FFF2-40B4-BE49-F238E27FC236}">
                <a16:creationId xmlns:a16="http://schemas.microsoft.com/office/drawing/2014/main" id="{BC10D4B3-73CF-C7FF-4F0A-1118C3A2B5CD}"/>
              </a:ext>
            </a:extLst>
          </p:cNvPr>
          <p:cNvPicPr/>
          <p:nvPr/>
        </p:nvPicPr>
        <p:blipFill>
          <a:blip r:embed="rId3" cstate="print"/>
          <a:stretch>
            <a:fillRect/>
          </a:stretch>
        </p:blipFill>
        <p:spPr>
          <a:xfrm>
            <a:off x="6291539" y="183411"/>
            <a:ext cx="2737104" cy="2737104"/>
          </a:xfrm>
          <a:prstGeom prst="rect">
            <a:avLst/>
          </a:prstGeom>
        </p:spPr>
      </p:pic>
    </p:spTree>
    <p:extLst>
      <p:ext uri="{BB962C8B-B14F-4D97-AF65-F5344CB8AC3E}">
        <p14:creationId xmlns:p14="http://schemas.microsoft.com/office/powerpoint/2010/main" val="114109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3" y="140353"/>
            <a:ext cx="7901947"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Generalized Additive Models</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9143B030-CB9D-76B1-58D6-A3DE15875D5A}"/>
                  </a:ext>
                </a:extLst>
              </p:cNvPr>
              <p:cNvSpPr txBox="1"/>
              <p:nvPr/>
            </p:nvSpPr>
            <p:spPr>
              <a:xfrm>
                <a:off x="1701265" y="1016208"/>
                <a:ext cx="57414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rgbClr val="593700"/>
                          </a:solidFill>
                          <a:latin typeface="Cambria Math" panose="02040503050406030204" pitchFamily="18" charset="0"/>
                        </a:rPr>
                        <m:t>𝑙𝑜𝑔𝑖𝑡</m:t>
                      </m:r>
                      <m:d>
                        <m:dPr>
                          <m:ctrlPr>
                            <a:rPr lang="en-US" i="1">
                              <a:solidFill>
                                <a:srgbClr val="593700"/>
                              </a:solidFill>
                              <a:latin typeface="Cambria Math" panose="02040503050406030204" pitchFamily="18" charset="0"/>
                            </a:rPr>
                          </m:ctrlPr>
                        </m:dPr>
                        <m:e>
                          <m:sSub>
                            <m:sSubPr>
                              <m:ctrlPr>
                                <a:rPr lang="en-US" i="1">
                                  <a:solidFill>
                                    <a:srgbClr val="593700"/>
                                  </a:solidFill>
                                  <a:latin typeface="Cambria Math" panose="02040503050406030204" pitchFamily="18" charset="0"/>
                                </a:rPr>
                              </m:ctrlPr>
                            </m:sSubPr>
                            <m:e>
                              <m:r>
                                <m:rPr>
                                  <m:sty m:val="p"/>
                                </m:rPr>
                                <a:rPr lang="en-US">
                                  <a:solidFill>
                                    <a:srgbClr val="593700"/>
                                  </a:solidFill>
                                  <a:latin typeface="Cambria Math" panose="02040503050406030204" pitchFamily="18" charset="0"/>
                                </a:rPr>
                                <m:t>π</m:t>
                              </m:r>
                            </m:e>
                            <m:sub>
                              <m:r>
                                <a:rPr lang="en-US" i="1">
                                  <a:solidFill>
                                    <a:srgbClr val="593700"/>
                                  </a:solidFill>
                                  <a:latin typeface="Cambria Math" panose="02040503050406030204" pitchFamily="18" charset="0"/>
                                </a:rPr>
                                <m:t>𝑖</m:t>
                              </m:r>
                            </m:sub>
                          </m:sSub>
                        </m:e>
                      </m:d>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𝑓</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𝑆𝑡𝑟𝑒𝑠𝑠𝑜𝑟</m:t>
                          </m:r>
                          <m:sSub>
                            <m:sSubPr>
                              <m:ctrlPr>
                                <a:rPr lang="en-US" i="1">
                                  <a:solidFill>
                                    <a:srgbClr val="593700"/>
                                  </a:solidFill>
                                  <a:latin typeface="Cambria Math" panose="02040503050406030204" pitchFamily="18" charset="0"/>
                                </a:rPr>
                              </m:ctrlPr>
                            </m:sSubPr>
                            <m:e>
                              <m:r>
                                <a:rPr lang="en-US" i="1">
                                  <a:solidFill>
                                    <a:srgbClr val="593700"/>
                                  </a:solidFill>
                                  <a:latin typeface="Cambria Math" panose="02040503050406030204" pitchFamily="18" charset="0"/>
                                </a:rPr>
                                <m:t>𝑠</m:t>
                              </m:r>
                            </m:e>
                            <m:sub>
                              <m:r>
                                <a:rPr lang="en-US" i="1">
                                  <a:solidFill>
                                    <a:srgbClr val="593700"/>
                                  </a:solidFill>
                                  <a:latin typeface="Cambria Math" panose="02040503050406030204" pitchFamily="18" charset="0"/>
                                </a:rPr>
                                <m:t>𝑖</m:t>
                              </m:r>
                            </m:sub>
                          </m:sSub>
                        </m:e>
                      </m:d>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𝑓</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𝑀𝑖𝑛𝑇𝑒𝑚</m:t>
                          </m:r>
                          <m:sSub>
                            <m:sSubPr>
                              <m:ctrlPr>
                                <a:rPr lang="en-US" i="1">
                                  <a:solidFill>
                                    <a:srgbClr val="593700"/>
                                  </a:solidFill>
                                  <a:latin typeface="Cambria Math" panose="02040503050406030204" pitchFamily="18" charset="0"/>
                                </a:rPr>
                              </m:ctrlPr>
                            </m:sSubPr>
                            <m:e>
                              <m:r>
                                <a:rPr lang="en-US" i="1">
                                  <a:solidFill>
                                    <a:srgbClr val="593700"/>
                                  </a:solidFill>
                                  <a:latin typeface="Cambria Math" panose="02040503050406030204" pitchFamily="18" charset="0"/>
                                </a:rPr>
                                <m:t>𝑝</m:t>
                              </m:r>
                            </m:e>
                            <m:sub>
                              <m:r>
                                <a:rPr lang="en-US" i="1" smtClean="0">
                                  <a:solidFill>
                                    <a:srgbClr val="593700"/>
                                  </a:solidFill>
                                  <a:latin typeface="Cambria Math" panose="02040503050406030204" pitchFamily="18" charset="0"/>
                                </a:rPr>
                                <m:t>𝑖</m:t>
                              </m:r>
                            </m:sub>
                          </m:sSub>
                        </m:e>
                      </m:d>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𝑓</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𝑠𝑝𝑎𝑐𝑒</m:t>
                          </m:r>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𝑡𝑖𝑚𝑒</m:t>
                          </m:r>
                        </m:e>
                      </m:d>
                      <m:r>
                        <a:rPr lang="en-US" i="0">
                          <a:solidFill>
                            <a:srgbClr val="593700"/>
                          </a:solidFill>
                          <a:latin typeface="Cambria Math" panose="02040503050406030204" pitchFamily="18" charset="0"/>
                        </a:rPr>
                        <m:t>+</m:t>
                      </m:r>
                      <m:sSub>
                        <m:sSubPr>
                          <m:ctrlPr>
                            <a:rPr lang="en-US" i="1">
                              <a:solidFill>
                                <a:srgbClr val="593700"/>
                              </a:solidFill>
                              <a:latin typeface="Cambria Math" panose="02040503050406030204" pitchFamily="18" charset="0"/>
                            </a:rPr>
                          </m:ctrlPr>
                        </m:sSubPr>
                        <m:e>
                          <m:r>
                            <m:rPr>
                              <m:sty m:val="p"/>
                            </m:rPr>
                            <a:rPr lang="en-US" i="0">
                              <a:solidFill>
                                <a:srgbClr val="593700"/>
                              </a:solidFill>
                              <a:latin typeface="Cambria Math" panose="02040503050406030204" pitchFamily="18" charset="0"/>
                            </a:rPr>
                            <m:t>ϵ</m:t>
                          </m:r>
                        </m:e>
                        <m:sub>
                          <m:r>
                            <a:rPr lang="en-US" i="1">
                              <a:solidFill>
                                <a:srgbClr val="593700"/>
                              </a:solidFill>
                              <a:latin typeface="Cambria Math" panose="02040503050406030204" pitchFamily="18" charset="0"/>
                            </a:rPr>
                            <m:t>𝑖</m:t>
                          </m:r>
                        </m:sub>
                      </m:sSub>
                    </m:oMath>
                  </m:oMathPara>
                </a14:m>
                <a:endParaRPr lang="en-US">
                  <a:solidFill>
                    <a:srgbClr val="593700"/>
                  </a:solidFill>
                  <a:latin typeface="Helvetica" pitchFamily="2" charset="0"/>
                </a:endParaRPr>
              </a:p>
            </p:txBody>
          </p:sp>
        </mc:Choice>
        <mc:Fallback xmlns="">
          <p:sp>
            <p:nvSpPr>
              <p:cNvPr id="5" name="CasellaDiTesto 4">
                <a:extLst>
                  <a:ext uri="{FF2B5EF4-FFF2-40B4-BE49-F238E27FC236}">
                    <a16:creationId xmlns:a16="http://schemas.microsoft.com/office/drawing/2014/main" id="{9143B030-CB9D-76B1-58D6-A3DE15875D5A}"/>
                  </a:ext>
                </a:extLst>
              </p:cNvPr>
              <p:cNvSpPr txBox="1">
                <a:spLocks noRot="1" noChangeAspect="1" noMove="1" noResize="1" noEditPoints="1" noAdjustHandles="1" noChangeArrowheads="1" noChangeShapeType="1" noTextEdit="1"/>
              </p:cNvSpPr>
              <p:nvPr/>
            </p:nvSpPr>
            <p:spPr>
              <a:xfrm>
                <a:off x="1701265" y="1016208"/>
                <a:ext cx="5741469" cy="307777"/>
              </a:xfrm>
              <a:prstGeom prst="rect">
                <a:avLst/>
              </a:prstGeom>
              <a:blipFill>
                <a:blip r:embed="rId3"/>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D04493CA-7484-5652-F20D-7564847121F8}"/>
                  </a:ext>
                </a:extLst>
              </p:cNvPr>
              <p:cNvSpPr txBox="1"/>
              <p:nvPr/>
            </p:nvSpPr>
            <p:spPr>
              <a:xfrm>
                <a:off x="2285999" y="698805"/>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593700"/>
                              </a:solidFill>
                              <a:latin typeface="Cambria Math" panose="02040503050406030204" pitchFamily="18" charset="0"/>
                            </a:rPr>
                          </m:ctrlPr>
                        </m:sSubPr>
                        <m:e>
                          <m:r>
                            <a:rPr lang="it-IT" b="0" i="1" smtClean="0">
                              <a:solidFill>
                                <a:srgbClr val="593700"/>
                              </a:solidFill>
                              <a:latin typeface="Cambria Math" panose="02040503050406030204" pitchFamily="18" charset="0"/>
                            </a:rPr>
                            <m:t>𝑛</m:t>
                          </m:r>
                        </m:e>
                        <m:sub>
                          <m:r>
                            <a:rPr lang="en-US" i="1">
                              <a:solidFill>
                                <a:srgbClr val="593700"/>
                              </a:solidFill>
                              <a:latin typeface="Cambria Math" panose="02040503050406030204" pitchFamily="18" charset="0"/>
                            </a:rPr>
                            <m:t>𝑖</m:t>
                          </m:r>
                        </m:sub>
                      </m:sSub>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𝐵𝑖𝑛</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𝑀𝑎𝑥</m:t>
                          </m:r>
                          <m:r>
                            <a:rPr lang="en-US" i="0">
                              <a:solidFill>
                                <a:srgbClr val="593700"/>
                              </a:solidFill>
                              <a:latin typeface="Cambria Math" panose="02040503050406030204" pitchFamily="18" charset="0"/>
                            </a:rPr>
                            <m:t> </m:t>
                          </m:r>
                          <m:sSub>
                            <m:sSubPr>
                              <m:ctrlPr>
                                <a:rPr lang="en-US" i="1">
                                  <a:solidFill>
                                    <a:srgbClr val="593700"/>
                                  </a:solidFill>
                                  <a:latin typeface="Cambria Math" panose="02040503050406030204" pitchFamily="18" charset="0"/>
                                </a:rPr>
                              </m:ctrlPr>
                            </m:sSubPr>
                            <m:e>
                              <m:r>
                                <a:rPr lang="en-US" i="1">
                                  <a:solidFill>
                                    <a:srgbClr val="593700"/>
                                  </a:solidFill>
                                  <a:latin typeface="Cambria Math" panose="02040503050406030204" pitchFamily="18" charset="0"/>
                                </a:rPr>
                                <m:t>𝑛</m:t>
                              </m:r>
                            </m:e>
                            <m:sub>
                              <m:r>
                                <a:rPr lang="en-US" i="1">
                                  <a:solidFill>
                                    <a:srgbClr val="593700"/>
                                  </a:solidFill>
                                  <a:latin typeface="Cambria Math" panose="02040503050406030204" pitchFamily="18" charset="0"/>
                                </a:rPr>
                                <m:t>𝑖</m:t>
                              </m:r>
                            </m:sub>
                          </m:sSub>
                          <m:r>
                            <a:rPr lang="en-US" i="0">
                              <a:solidFill>
                                <a:srgbClr val="593700"/>
                              </a:solidFill>
                              <a:latin typeface="Cambria Math" panose="02040503050406030204" pitchFamily="18" charset="0"/>
                            </a:rPr>
                            <m:t>,</m:t>
                          </m:r>
                          <m:sSub>
                            <m:sSubPr>
                              <m:ctrlPr>
                                <a:rPr lang="en-US" i="1" smtClean="0">
                                  <a:solidFill>
                                    <a:srgbClr val="593700"/>
                                  </a:solidFill>
                                  <a:latin typeface="Cambria Math" panose="02040503050406030204" pitchFamily="18" charset="0"/>
                                </a:rPr>
                              </m:ctrlPr>
                            </m:sSubPr>
                            <m:e>
                              <m:r>
                                <m:rPr>
                                  <m:sty m:val="p"/>
                                </m:rPr>
                                <a:rPr lang="en-US" i="0">
                                  <a:solidFill>
                                    <a:srgbClr val="593700"/>
                                  </a:solidFill>
                                  <a:latin typeface="Cambria Math" panose="02040503050406030204" pitchFamily="18" charset="0"/>
                                </a:rPr>
                                <m:t>π</m:t>
                              </m:r>
                            </m:e>
                            <m:sub>
                              <m:r>
                                <a:rPr lang="en-US" i="1">
                                  <a:solidFill>
                                    <a:srgbClr val="593700"/>
                                  </a:solidFill>
                                  <a:latin typeface="Cambria Math" panose="02040503050406030204" pitchFamily="18" charset="0"/>
                                </a:rPr>
                                <m:t>𝑖</m:t>
                              </m:r>
                            </m:sub>
                          </m:sSub>
                        </m:e>
                      </m:d>
                    </m:oMath>
                  </m:oMathPara>
                </a14:m>
                <a:endParaRPr lang="en-US"/>
              </a:p>
            </p:txBody>
          </p:sp>
        </mc:Choice>
        <mc:Fallback xmlns="">
          <p:sp>
            <p:nvSpPr>
              <p:cNvPr id="7" name="CasellaDiTesto 6">
                <a:extLst>
                  <a:ext uri="{FF2B5EF4-FFF2-40B4-BE49-F238E27FC236}">
                    <a16:creationId xmlns:a16="http://schemas.microsoft.com/office/drawing/2014/main" id="{D04493CA-7484-5652-F20D-7564847121F8}"/>
                  </a:ext>
                </a:extLst>
              </p:cNvPr>
              <p:cNvSpPr txBox="1">
                <a:spLocks noRot="1" noChangeAspect="1" noMove="1" noResize="1" noEditPoints="1" noAdjustHandles="1" noChangeArrowheads="1" noChangeShapeType="1" noTextEdit="1"/>
              </p:cNvSpPr>
              <p:nvPr/>
            </p:nvSpPr>
            <p:spPr>
              <a:xfrm>
                <a:off x="2285999" y="698805"/>
                <a:ext cx="4572000" cy="307777"/>
              </a:xfrm>
              <a:prstGeom prst="rect">
                <a:avLst/>
              </a:prstGeom>
              <a:blipFill>
                <a:blip r:embed="rId4"/>
                <a:stretch>
                  <a:fillRect b="-16000"/>
                </a:stretch>
              </a:blipFill>
            </p:spPr>
            <p:txBody>
              <a:bodyPr/>
              <a:lstStyle/>
              <a:p>
                <a:r>
                  <a:rPr lang="en-US">
                    <a:noFill/>
                  </a:rPr>
                  <a:t> </a:t>
                </a:r>
              </a:p>
            </p:txBody>
          </p:sp>
        </mc:Fallback>
      </mc:AlternateContent>
      <p:pic>
        <p:nvPicPr>
          <p:cNvPr id="8" name="Immagine 7">
            <a:extLst>
              <a:ext uri="{FF2B5EF4-FFF2-40B4-BE49-F238E27FC236}">
                <a16:creationId xmlns:a16="http://schemas.microsoft.com/office/drawing/2014/main" id="{08624F99-7730-F607-C21D-A6AFAF814B89}"/>
              </a:ext>
            </a:extLst>
          </p:cNvPr>
          <p:cNvPicPr>
            <a:picLocks noChangeAspect="1"/>
          </p:cNvPicPr>
          <p:nvPr/>
        </p:nvPicPr>
        <p:blipFill>
          <a:blip r:embed="rId5"/>
          <a:stretch>
            <a:fillRect/>
          </a:stretch>
        </p:blipFill>
        <p:spPr>
          <a:xfrm>
            <a:off x="611999" y="946895"/>
            <a:ext cx="3960000" cy="3960000"/>
          </a:xfrm>
          <a:prstGeom prst="rect">
            <a:avLst/>
          </a:prstGeom>
        </p:spPr>
      </p:pic>
      <p:pic>
        <p:nvPicPr>
          <p:cNvPr id="9" name="Immagine 8">
            <a:extLst>
              <a:ext uri="{FF2B5EF4-FFF2-40B4-BE49-F238E27FC236}">
                <a16:creationId xmlns:a16="http://schemas.microsoft.com/office/drawing/2014/main" id="{726B402F-5789-0791-F8EF-8D652CF23CEA}"/>
              </a:ext>
            </a:extLst>
          </p:cNvPr>
          <p:cNvPicPr>
            <a:picLocks noChangeAspect="1"/>
          </p:cNvPicPr>
          <p:nvPr/>
        </p:nvPicPr>
        <p:blipFill>
          <a:blip r:embed="rId6"/>
          <a:stretch>
            <a:fillRect/>
          </a:stretch>
        </p:blipFill>
        <p:spPr>
          <a:xfrm>
            <a:off x="4877999" y="946895"/>
            <a:ext cx="3960000" cy="3960000"/>
          </a:xfrm>
          <a:prstGeom prst="rect">
            <a:avLst/>
          </a:prstGeom>
        </p:spPr>
      </p:pic>
    </p:spTree>
    <p:extLst>
      <p:ext uri="{BB962C8B-B14F-4D97-AF65-F5344CB8AC3E}">
        <p14:creationId xmlns:p14="http://schemas.microsoft.com/office/powerpoint/2010/main" val="382912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6718812"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ECONOMIC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pitchFamily="2" charset="0"/>
                <a:ea typeface="Hiragino Maru Gothic Pro W4" panose="020F0400000000000000" pitchFamily="34" charset="-128"/>
                <a:cs typeface="Poppins" pitchFamily="2" charset="77"/>
              </a:rPr>
              <a:t>IMPACT</a:t>
            </a:r>
            <a:endPar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endParaRPr>
          </a:p>
        </p:txBody>
      </p:sp>
      <p:pic>
        <p:nvPicPr>
          <p:cNvPr id="4" name="object 7">
            <a:extLst>
              <a:ext uri="{FF2B5EF4-FFF2-40B4-BE49-F238E27FC236}">
                <a16:creationId xmlns:a16="http://schemas.microsoft.com/office/drawing/2014/main" id="{BC10D4B3-73CF-C7FF-4F0A-1118C3A2B5CD}"/>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138566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508652" y="79706"/>
            <a:ext cx="8523100" cy="1754326"/>
          </a:xfrm>
          <a:prstGeom prst="rect">
            <a:avLst/>
          </a:prstGeom>
          <a:noFill/>
        </p:spPr>
        <p:txBody>
          <a:bodyPr wrap="square">
            <a:spAutoFit/>
          </a:bodyPr>
          <a:lstStyle/>
          <a:p>
            <a:pPr algn="ctr"/>
            <a:r>
              <a:rPr lang="en-AU" sz="3600" b="1">
                <a:solidFill>
                  <a:srgbClr val="593700"/>
                </a:solidFill>
                <a:latin typeface="Helvetica"/>
                <a:ea typeface="Hiragino Maru Gothic Pro W4"/>
                <a:cs typeface="Poppins"/>
              </a:rPr>
              <a:t>Penalized Semiparametric Regression Model for Spatial Functional Data</a:t>
            </a:r>
          </a:p>
          <a:p>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D255D63A-6C66-BA50-F69C-A9C0AA72AD23}"/>
                  </a:ext>
                </a:extLst>
              </p:cNvPr>
              <p:cNvSpPr txBox="1"/>
              <p:nvPr/>
            </p:nvSpPr>
            <p:spPr>
              <a:xfrm>
                <a:off x="508652" y="1243344"/>
                <a:ext cx="4619939" cy="5861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sz="2600" i="1" smtClean="0">
                              <a:solidFill>
                                <a:srgbClr val="593700"/>
                              </a:solidFill>
                              <a:latin typeface="Cambria Math" panose="02040503050406030204" pitchFamily="18" charset="0"/>
                              <a:ea typeface="Hiragino Maru Gothic Pro W4"/>
                              <a:cs typeface="Poppins"/>
                            </a:rPr>
                          </m:ctrlPr>
                        </m:sSubPr>
                        <m:e>
                          <m:r>
                            <m:rPr>
                              <m:sty m:val="p"/>
                            </m:rPr>
                            <a:rPr lang="it-IT" sz="2600" i="1">
                              <a:solidFill>
                                <a:srgbClr val="593700"/>
                              </a:solidFill>
                              <a:latin typeface="Cambria Math" panose="02040503050406030204" pitchFamily="18" charset="0"/>
                              <a:ea typeface="Hiragino Maru Gothic Pro W4"/>
                              <a:cs typeface="Poppins"/>
                            </a:rPr>
                            <m:t>z</m:t>
                          </m:r>
                        </m:e>
                        <m:sub>
                          <m:r>
                            <m:rPr>
                              <m:sty m:val="p"/>
                            </m:rPr>
                            <a:rPr lang="it-IT" sz="2600" i="1">
                              <a:solidFill>
                                <a:srgbClr val="593700"/>
                              </a:solidFill>
                              <a:latin typeface="Cambria Math" panose="02040503050406030204" pitchFamily="18" charset="0"/>
                              <a:ea typeface="Hiragino Maru Gothic Pro W4"/>
                              <a:cs typeface="Poppins"/>
                            </a:rPr>
                            <m:t>ij</m:t>
                          </m:r>
                        </m:sub>
                      </m:sSub>
                      <m:r>
                        <a:rPr lang="it-IT" sz="2600" b="0">
                          <a:solidFill>
                            <a:srgbClr val="593700"/>
                          </a:solidFill>
                          <a:latin typeface="Cambria Math" panose="02040503050406030204" pitchFamily="18" charset="0"/>
                          <a:ea typeface="Hiragino Maru Gothic Pro W4"/>
                          <a:cs typeface="Poppins"/>
                        </a:rPr>
                        <m:t>=</m:t>
                      </m:r>
                      <m:sSubSup>
                        <m:sSubSupPr>
                          <m:ctrlPr>
                            <a:rPr lang="it-IT" sz="2600" i="1">
                              <a:solidFill>
                                <a:srgbClr val="593700"/>
                              </a:solidFill>
                              <a:latin typeface="Cambria Math" panose="02040503050406030204" pitchFamily="18" charset="0"/>
                              <a:ea typeface="Hiragino Maru Gothic Pro W4"/>
                              <a:cs typeface="Poppins"/>
                            </a:rPr>
                          </m:ctrlPr>
                        </m:sSubSupPr>
                        <m:e>
                          <m:r>
                            <a:rPr lang="it-IT" sz="2600" b="1" i="1">
                              <a:solidFill>
                                <a:srgbClr val="593700"/>
                              </a:solidFill>
                              <a:latin typeface="Cambria Math" panose="02040503050406030204" pitchFamily="18" charset="0"/>
                              <a:ea typeface="Hiragino Maru Gothic Pro W4"/>
                              <a:cs typeface="Poppins"/>
                            </a:rPr>
                            <m:t>𝒘</m:t>
                          </m:r>
                        </m:e>
                        <m:sub>
                          <m:r>
                            <m:rPr>
                              <m:sty m:val="p"/>
                            </m:rPr>
                            <a:rPr lang="it-IT" sz="2600" b="0" i="1">
                              <a:solidFill>
                                <a:srgbClr val="593700"/>
                              </a:solidFill>
                              <a:latin typeface="Cambria Math" panose="02040503050406030204" pitchFamily="18" charset="0"/>
                              <a:ea typeface="Hiragino Maru Gothic Pro W4"/>
                              <a:cs typeface="Poppins"/>
                            </a:rPr>
                            <m:t>ij</m:t>
                          </m:r>
                        </m:sub>
                        <m:sup>
                          <m:r>
                            <m:rPr>
                              <m:sty m:val="p"/>
                            </m:rPr>
                            <a:rPr lang="it-IT" sz="2600" b="0" i="1">
                              <a:solidFill>
                                <a:srgbClr val="593700"/>
                              </a:solidFill>
                              <a:latin typeface="Cambria Math" panose="02040503050406030204" pitchFamily="18" charset="0"/>
                              <a:ea typeface="Hiragino Maru Gothic Pro W4"/>
                              <a:cs typeface="Poppins"/>
                            </a:rPr>
                            <m:t>T</m:t>
                          </m:r>
                        </m:sup>
                      </m:sSubSup>
                      <m:r>
                        <a:rPr lang="it-IT" sz="2600" b="1" i="1">
                          <a:solidFill>
                            <a:srgbClr val="593700"/>
                          </a:solidFill>
                          <a:latin typeface="Cambria Math" panose="02040503050406030204" pitchFamily="18" charset="0"/>
                          <a:ea typeface="Hiragino Maru Gothic Pro W4"/>
                          <a:cs typeface="Poppins"/>
                        </a:rPr>
                        <m:t>𝛃</m:t>
                      </m:r>
                      <m:r>
                        <a:rPr lang="it-IT" sz="2600" b="0">
                          <a:solidFill>
                            <a:srgbClr val="593700"/>
                          </a:solidFill>
                          <a:latin typeface="Cambria Math" panose="02040503050406030204" pitchFamily="18" charset="0"/>
                          <a:ea typeface="Hiragino Maru Gothic Pro W4"/>
                          <a:cs typeface="Poppins"/>
                        </a:rPr>
                        <m:t>+</m:t>
                      </m:r>
                      <m:r>
                        <m:rPr>
                          <m:sty m:val="p"/>
                        </m:rPr>
                        <a:rPr lang="it-IT" sz="2600" b="0" i="1">
                          <a:solidFill>
                            <a:srgbClr val="593700"/>
                          </a:solidFill>
                          <a:latin typeface="Cambria Math" panose="02040503050406030204" pitchFamily="18" charset="0"/>
                          <a:ea typeface="Hiragino Maru Gothic Pro W4"/>
                          <a:cs typeface="Poppins"/>
                        </a:rPr>
                        <m:t>f</m:t>
                      </m:r>
                      <m:d>
                        <m:dPr>
                          <m:ctrlPr>
                            <a:rPr lang="it-IT" sz="2600" i="1">
                              <a:solidFill>
                                <a:srgbClr val="593700"/>
                              </a:solidFill>
                              <a:latin typeface="Cambria Math" panose="02040503050406030204" pitchFamily="18" charset="0"/>
                              <a:ea typeface="Hiragino Maru Gothic Pro W4"/>
                              <a:cs typeface="Poppins"/>
                            </a:rPr>
                          </m:ctrlPr>
                        </m:dPr>
                        <m:e>
                          <m:sSub>
                            <m:sSubPr>
                              <m:ctrlPr>
                                <a:rPr lang="it-IT" sz="2600" i="1">
                                  <a:solidFill>
                                    <a:srgbClr val="593700"/>
                                  </a:solidFill>
                                  <a:latin typeface="Cambria Math" panose="02040503050406030204" pitchFamily="18" charset="0"/>
                                  <a:ea typeface="Hiragino Maru Gothic Pro W4"/>
                                  <a:cs typeface="Poppins"/>
                                </a:rPr>
                              </m:ctrlPr>
                            </m:sSubPr>
                            <m:e>
                              <m:r>
                                <a:rPr lang="it-IT" sz="2600" b="1" i="1">
                                  <a:solidFill>
                                    <a:srgbClr val="593700"/>
                                  </a:solidFill>
                                  <a:latin typeface="Cambria Math" panose="02040503050406030204" pitchFamily="18" charset="0"/>
                                  <a:ea typeface="Hiragino Maru Gothic Pro W4"/>
                                  <a:cs typeface="Poppins"/>
                                </a:rPr>
                                <m:t>𝒑</m:t>
                              </m:r>
                            </m:e>
                            <m:sub>
                              <m:r>
                                <m:rPr>
                                  <m:sty m:val="p"/>
                                </m:rPr>
                                <a:rPr lang="it-IT" sz="2600" b="0" i="1">
                                  <a:solidFill>
                                    <a:srgbClr val="593700"/>
                                  </a:solidFill>
                                  <a:latin typeface="Cambria Math" panose="02040503050406030204" pitchFamily="18" charset="0"/>
                                  <a:ea typeface="Hiragino Maru Gothic Pro W4"/>
                                  <a:cs typeface="Poppins"/>
                                </a:rPr>
                                <m:t>i</m:t>
                              </m:r>
                            </m:sub>
                          </m:sSub>
                          <m:r>
                            <a:rPr lang="it-IT" sz="2600" b="0">
                              <a:solidFill>
                                <a:srgbClr val="593700"/>
                              </a:solidFill>
                              <a:latin typeface="Cambria Math" panose="02040503050406030204" pitchFamily="18" charset="0"/>
                              <a:ea typeface="Hiragino Maru Gothic Pro W4"/>
                              <a:cs typeface="Poppins"/>
                            </a:rPr>
                            <m:t>,</m:t>
                          </m:r>
                          <m:sSub>
                            <m:sSubPr>
                              <m:ctrlPr>
                                <a:rPr lang="it-IT" sz="2600" i="1">
                                  <a:solidFill>
                                    <a:srgbClr val="593700"/>
                                  </a:solidFill>
                                  <a:latin typeface="Cambria Math" panose="02040503050406030204" pitchFamily="18" charset="0"/>
                                  <a:ea typeface="Hiragino Maru Gothic Pro W4"/>
                                  <a:cs typeface="Poppins"/>
                                </a:rPr>
                              </m:ctrlPr>
                            </m:sSubPr>
                            <m:e>
                              <m:r>
                                <m:rPr>
                                  <m:sty m:val="p"/>
                                </m:rPr>
                                <a:rPr lang="it-IT" sz="2600" b="0" i="1">
                                  <a:solidFill>
                                    <a:srgbClr val="593700"/>
                                  </a:solidFill>
                                  <a:latin typeface="Cambria Math" panose="02040503050406030204" pitchFamily="18" charset="0"/>
                                  <a:ea typeface="Hiragino Maru Gothic Pro W4"/>
                                  <a:cs typeface="Poppins"/>
                                </a:rPr>
                                <m:t>t</m:t>
                              </m:r>
                            </m:e>
                            <m:sub>
                              <m:r>
                                <m:rPr>
                                  <m:sty m:val="p"/>
                                </m:rPr>
                                <a:rPr lang="it-IT" sz="2600" b="0" i="1">
                                  <a:solidFill>
                                    <a:srgbClr val="593700"/>
                                  </a:solidFill>
                                  <a:latin typeface="Cambria Math" panose="02040503050406030204" pitchFamily="18" charset="0"/>
                                  <a:ea typeface="Hiragino Maru Gothic Pro W4"/>
                                  <a:cs typeface="Poppins"/>
                                </a:rPr>
                                <m:t>j</m:t>
                              </m:r>
                            </m:sub>
                          </m:sSub>
                        </m:e>
                      </m:d>
                      <m:r>
                        <a:rPr lang="it-IT" sz="2600" b="0">
                          <a:solidFill>
                            <a:srgbClr val="593700"/>
                          </a:solidFill>
                          <a:latin typeface="Cambria Math" panose="02040503050406030204" pitchFamily="18" charset="0"/>
                          <a:ea typeface="Hiragino Maru Gothic Pro W4"/>
                          <a:cs typeface="Poppins"/>
                        </a:rPr>
                        <m:t>+</m:t>
                      </m:r>
                      <m:sSub>
                        <m:sSubPr>
                          <m:ctrlPr>
                            <a:rPr lang="it-IT" sz="2600" i="1">
                              <a:solidFill>
                                <a:srgbClr val="593700"/>
                              </a:solidFill>
                              <a:latin typeface="Cambria Math" panose="02040503050406030204" pitchFamily="18" charset="0"/>
                              <a:ea typeface="Hiragino Maru Gothic Pro W4"/>
                              <a:cs typeface="Poppins"/>
                            </a:rPr>
                          </m:ctrlPr>
                        </m:sSubPr>
                        <m:e>
                          <m:r>
                            <m:rPr>
                              <m:sty m:val="p"/>
                            </m:rPr>
                            <a:rPr lang="it-IT" sz="2600" b="0">
                              <a:solidFill>
                                <a:srgbClr val="593700"/>
                              </a:solidFill>
                              <a:latin typeface="Cambria Math" panose="02040503050406030204" pitchFamily="18" charset="0"/>
                              <a:ea typeface="Hiragino Maru Gothic Pro W4"/>
                              <a:cs typeface="Poppins"/>
                            </a:rPr>
                            <m:t>ϵ</m:t>
                          </m:r>
                        </m:e>
                        <m:sub>
                          <m:r>
                            <m:rPr>
                              <m:sty m:val="p"/>
                            </m:rPr>
                            <a:rPr lang="it-IT" sz="2600" b="0" i="1">
                              <a:solidFill>
                                <a:srgbClr val="593700"/>
                              </a:solidFill>
                              <a:latin typeface="Cambria Math" panose="02040503050406030204" pitchFamily="18" charset="0"/>
                              <a:ea typeface="Hiragino Maru Gothic Pro W4"/>
                              <a:cs typeface="Poppins"/>
                            </a:rPr>
                            <m:t>ij</m:t>
                          </m:r>
                        </m:sub>
                      </m:sSub>
                      <m:r>
                        <a:rPr lang="it-IT" sz="2600" b="0">
                          <a:solidFill>
                            <a:srgbClr val="593700"/>
                          </a:solidFill>
                          <a:latin typeface="Cambria Math" panose="02040503050406030204" pitchFamily="18" charset="0"/>
                          <a:ea typeface="Hiragino Maru Gothic Pro W4"/>
                          <a:cs typeface="Poppins"/>
                        </a:rPr>
                        <m:t> </m:t>
                      </m:r>
                    </m:oMath>
                  </m:oMathPara>
                </a14:m>
                <a:endParaRPr lang="it-IT" sz="2600">
                  <a:solidFill>
                    <a:srgbClr val="593700"/>
                  </a:solidFill>
                  <a:latin typeface="Helvetica" pitchFamily="2" charset="0"/>
                  <a:ea typeface="Hiragino Maru Gothic Pro W4"/>
                  <a:cs typeface="Poppins"/>
                </a:endParaRPr>
              </a:p>
            </p:txBody>
          </p:sp>
        </mc:Choice>
        <mc:Fallback xmlns="">
          <p:sp>
            <p:nvSpPr>
              <p:cNvPr id="6" name="CasellaDiTesto 5">
                <a:extLst>
                  <a:ext uri="{FF2B5EF4-FFF2-40B4-BE49-F238E27FC236}">
                    <a16:creationId xmlns:a16="http://schemas.microsoft.com/office/drawing/2014/main" id="{D255D63A-6C66-BA50-F69C-A9C0AA72AD23}"/>
                  </a:ext>
                </a:extLst>
              </p:cNvPr>
              <p:cNvSpPr txBox="1">
                <a:spLocks noRot="1" noChangeAspect="1" noMove="1" noResize="1" noEditPoints="1" noAdjustHandles="1" noChangeArrowheads="1" noChangeShapeType="1" noTextEdit="1"/>
              </p:cNvSpPr>
              <p:nvPr/>
            </p:nvSpPr>
            <p:spPr>
              <a:xfrm>
                <a:off x="508652" y="1243344"/>
                <a:ext cx="4619939" cy="586122"/>
              </a:xfrm>
              <a:prstGeom prst="rect">
                <a:avLst/>
              </a:prstGeom>
              <a:blipFill>
                <a:blip r:embed="rId3"/>
                <a:stretch>
                  <a:fillRect b="-19149"/>
                </a:stretch>
              </a:blipFill>
            </p:spPr>
            <p:txBody>
              <a:bodyPr/>
              <a:lstStyle/>
              <a:p>
                <a:r>
                  <a:rPr lang="en-US">
                    <a:noFill/>
                  </a:rPr>
                  <a:t> </a:t>
                </a:r>
              </a:p>
            </p:txBody>
          </p:sp>
        </mc:Fallback>
      </mc:AlternateContent>
      <p:sp>
        <p:nvSpPr>
          <p:cNvPr id="7" name="CasellaDiTesto 6">
            <a:extLst>
              <a:ext uri="{FF2B5EF4-FFF2-40B4-BE49-F238E27FC236}">
                <a16:creationId xmlns:a16="http://schemas.microsoft.com/office/drawing/2014/main" id="{D8AB22A3-4F59-44C9-BB14-41C273077CAC}"/>
              </a:ext>
            </a:extLst>
          </p:cNvPr>
          <p:cNvSpPr txBox="1"/>
          <p:nvPr/>
        </p:nvSpPr>
        <p:spPr>
          <a:xfrm>
            <a:off x="4224068" y="1440637"/>
            <a:ext cx="2612003" cy="307777"/>
          </a:xfrm>
          <a:prstGeom prst="rect">
            <a:avLst/>
          </a:prstGeom>
          <a:noFill/>
        </p:spPr>
        <p:txBody>
          <a:bodyPr wrap="square">
            <a:spAutoFit/>
          </a:bodyPr>
          <a:lstStyle/>
          <a:p>
            <a:r>
              <a:rPr lang="it-IT" b="0" i="0">
                <a:solidFill>
                  <a:srgbClr val="593700"/>
                </a:solidFill>
                <a:latin typeface="Helvetica" pitchFamily="2" charset="0"/>
                <a:ea typeface="Hiragino Maru Gothic Pro W4"/>
                <a:cs typeface="Poppins"/>
              </a:rPr>
              <a:t>state i=1,…,44,  time </a:t>
            </a:r>
            <a:r>
              <a:rPr lang="it-IT" b="0" i="0" err="1">
                <a:solidFill>
                  <a:srgbClr val="593700"/>
                </a:solidFill>
                <a:latin typeface="Helvetica" pitchFamily="2" charset="0"/>
                <a:ea typeface="Hiragino Maru Gothic Pro W4"/>
                <a:cs typeface="Poppins"/>
              </a:rPr>
              <a:t>j</a:t>
            </a:r>
            <a:r>
              <a:rPr lang="it-IT" b="0" i="0">
                <a:solidFill>
                  <a:srgbClr val="593700"/>
                </a:solidFill>
                <a:latin typeface="Helvetica" pitchFamily="2" charset="0"/>
                <a:ea typeface="Hiragino Maru Gothic Pro W4"/>
                <a:cs typeface="Poppins"/>
              </a:rPr>
              <a:t>=1,…,29</a:t>
            </a:r>
            <a:endParaRPr lang="it-IT">
              <a:latin typeface="Helvetica" pitchFamily="2" charset="0"/>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5EBD907E-06C1-54EF-0177-FE8033CAB806}"/>
                  </a:ext>
                </a:extLst>
              </p:cNvPr>
              <p:cNvSpPr txBox="1"/>
              <p:nvPr/>
            </p:nvSpPr>
            <p:spPr>
              <a:xfrm>
                <a:off x="2696851" y="1918450"/>
                <a:ext cx="5034767" cy="2497800"/>
              </a:xfrm>
              <a:prstGeom prst="rect">
                <a:avLst/>
              </a:prstGeom>
              <a:noFill/>
            </p:spPr>
            <p:txBody>
              <a:bodyPr wrap="square" rtlCol="0">
                <a:spAutoFit/>
              </a:bodyPr>
              <a:lstStyle/>
              <a:p>
                <a14:m>
                  <m:oMath xmlns:m="http://schemas.openxmlformats.org/officeDocument/2006/math">
                    <m:sSub>
                      <m:sSubPr>
                        <m:ctrlPr>
                          <a:rPr lang="it-IT" i="1" smtClean="0">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𝒑</m:t>
                        </m:r>
                      </m:e>
                      <m:sub>
                        <m:r>
                          <m:rPr>
                            <m:sty m:val="p"/>
                          </m:rPr>
                          <a:rPr lang="it-IT">
                            <a:solidFill>
                              <a:srgbClr val="593700"/>
                            </a:solidFill>
                            <a:latin typeface="Cambria Math" panose="02040503050406030204" pitchFamily="18" charset="0"/>
                            <a:ea typeface="Hiragino Maru Gothic Pro W4"/>
                            <a:cs typeface="Poppins"/>
                          </a:rPr>
                          <m:t>i</m:t>
                        </m:r>
                      </m:sub>
                    </m:sSub>
                    <m:r>
                      <a:rPr lang="it-IT">
                        <a:solidFill>
                          <a:srgbClr val="593700"/>
                        </a:solidFill>
                        <a:latin typeface="Cambria Math" panose="02040503050406030204" pitchFamily="18" charset="0"/>
                        <a:ea typeface="Hiragino Maru Gothic Pro W4"/>
                        <a:cs typeface="Poppins"/>
                      </a:rPr>
                      <m:t>:</m:t>
                    </m:r>
                    <m:d>
                      <m:dPr>
                        <m:ctrlPr>
                          <a:rPr lang="it-IT" i="1">
                            <a:solidFill>
                              <a:srgbClr val="593700"/>
                            </a:solidFill>
                            <a:latin typeface="Cambria Math" panose="02040503050406030204" pitchFamily="18" charset="0"/>
                            <a:ea typeface="Hiragino Maru Gothic Pro W4"/>
                            <a:cs typeface="Poppins"/>
                          </a:rPr>
                        </m:ctrlPr>
                      </m:dPr>
                      <m:e>
                        <m:r>
                          <a:rPr lang="it-IT">
                            <a:solidFill>
                              <a:srgbClr val="593700"/>
                            </a:solidFill>
                            <a:latin typeface="Cambria Math" panose="02040503050406030204" pitchFamily="18" charset="0"/>
                            <a:ea typeface="Hiragino Maru Gothic Pro W4"/>
                            <a:cs typeface="Poppins"/>
                          </a:rPr>
                          <m:t>𝑙𝑜𝑛𝑔𝑖𝑡𝑢𝑑</m:t>
                        </m:r>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𝑒</m:t>
                            </m:r>
                          </m:e>
                          <m:sub>
                            <m:r>
                              <a:rPr lang="it-IT">
                                <a:solidFill>
                                  <a:srgbClr val="593700"/>
                                </a:solidFill>
                                <a:latin typeface="Cambria Math" panose="02040503050406030204" pitchFamily="18" charset="0"/>
                                <a:ea typeface="Hiragino Maru Gothic Pro W4"/>
                                <a:cs typeface="Poppins"/>
                              </a:rPr>
                              <m:t>𝑖</m:t>
                            </m:r>
                          </m:sub>
                        </m:sSub>
                        <m:r>
                          <a:rPr lang="it-IT">
                            <a:solidFill>
                              <a:srgbClr val="593700"/>
                            </a:solidFill>
                            <a:latin typeface="Cambria Math" panose="02040503050406030204" pitchFamily="18" charset="0"/>
                            <a:ea typeface="Hiragino Maru Gothic Pro W4"/>
                            <a:cs typeface="Poppins"/>
                          </a:rPr>
                          <m:t>, </m:t>
                        </m:r>
                        <m:r>
                          <a:rPr lang="it-IT">
                            <a:solidFill>
                              <a:srgbClr val="593700"/>
                            </a:solidFill>
                            <a:latin typeface="Cambria Math" panose="02040503050406030204" pitchFamily="18" charset="0"/>
                            <a:ea typeface="Hiragino Maru Gothic Pro W4"/>
                            <a:cs typeface="Poppins"/>
                          </a:rPr>
                          <m:t>𝑙𝑎𝑡𝑖𝑡𝑢𝑑</m:t>
                        </m:r>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𝑒</m:t>
                            </m:r>
                          </m:e>
                          <m:sub>
                            <m:r>
                              <a:rPr lang="it-IT">
                                <a:solidFill>
                                  <a:srgbClr val="593700"/>
                                </a:solidFill>
                                <a:latin typeface="Cambria Math" panose="02040503050406030204" pitchFamily="18" charset="0"/>
                                <a:ea typeface="Hiragino Maru Gothic Pro W4"/>
                                <a:cs typeface="Poppins"/>
                              </a:rPr>
                              <m:t>𝑖</m:t>
                            </m:r>
                          </m:sub>
                        </m:sSub>
                      </m:e>
                    </m:d>
                    <m:r>
                      <a:rPr lang="it-IT">
                        <a:solidFill>
                          <a:srgbClr val="593700"/>
                        </a:solidFill>
                        <a:latin typeface="Cambria Math" panose="02040503050406030204" pitchFamily="18" charset="0"/>
                        <a:ea typeface="Hiragino Maru Gothic Pro W4"/>
                        <a:cs typeface="Poppins"/>
                      </a:rPr>
                      <m:t>∈</m:t>
                    </m:r>
                    <m:r>
                      <m:rPr>
                        <m:sty m:val="p"/>
                      </m:rPr>
                      <a:rPr lang="it-IT">
                        <a:solidFill>
                          <a:srgbClr val="593700"/>
                        </a:solidFill>
                        <a:latin typeface="Cambria Math" panose="02040503050406030204" pitchFamily="18" charset="0"/>
                        <a:ea typeface="Hiragino Maru Gothic Pro W4"/>
                        <a:cs typeface="Poppins"/>
                      </a:rPr>
                      <m:t>Ω</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of</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the</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centroid</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of</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each</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state</m:t>
                    </m:r>
                  </m:oMath>
                </a14:m>
                <a:r>
                  <a:rPr lang="it-IT">
                    <a:solidFill>
                      <a:srgbClr val="593700"/>
                    </a:solidFill>
                    <a:latin typeface="Cambria Math" panose="02040503050406030204" pitchFamily="18" charset="0"/>
                    <a:ea typeface="Hiragino Maru Gothic Pro W4"/>
                    <a:cs typeface="Poppins"/>
                  </a:rPr>
                  <a:t> </a:t>
                </a:r>
              </a:p>
              <a:p>
                <a14:m>
                  <m:oMath xmlns:m="http://schemas.openxmlformats.org/officeDocument/2006/math">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t</m:t>
                        </m:r>
                      </m:e>
                      <m:sub>
                        <m:r>
                          <m:rPr>
                            <m:sty m:val="p"/>
                          </m:rPr>
                          <a:rPr lang="it-IT">
                            <a:solidFill>
                              <a:srgbClr val="593700"/>
                            </a:solidFill>
                            <a:latin typeface="Cambria Math" panose="02040503050406030204" pitchFamily="18" charset="0"/>
                            <a:ea typeface="Hiragino Maru Gothic Pro W4"/>
                            <a:cs typeface="Poppins"/>
                          </a:rPr>
                          <m:t>j</m:t>
                        </m:r>
                      </m:sub>
                    </m:sSub>
                    <m:r>
                      <a:rPr lang="it-IT">
                        <a:solidFill>
                          <a:srgbClr val="593700"/>
                        </a:solidFill>
                        <a:latin typeface="Cambria Math" panose="02040503050406030204" pitchFamily="18" charset="0"/>
                        <a:ea typeface="Hiragino Maru Gothic Pro W4"/>
                        <a:cs typeface="Poppins"/>
                      </a:rPr>
                      <m:t>∈</m:t>
                    </m:r>
                  </m:oMath>
                </a14:m>
                <a:r>
                  <a:rPr lang="it-IT">
                    <a:solidFill>
                      <a:srgbClr val="593700"/>
                    </a:solidFill>
                    <a:latin typeface="Cambria Math" panose="02040503050406030204" pitchFamily="18" charset="0"/>
                    <a:ea typeface="Hiragino Maru Gothic Pro W4"/>
                    <a:cs typeface="Poppins"/>
                  </a:rPr>
                  <a:t> [T1, T2], quarters from 2015-Q1 to 2022-Q2</a:t>
                </a:r>
              </a:p>
              <a:p>
                <a14:m>
                  <m:oMath xmlns:m="http://schemas.openxmlformats.org/officeDocument/2006/math">
                    <m:sSubSup>
                      <m:sSubSupPr>
                        <m:ctrlPr>
                          <a:rPr lang="it-IT" sz="1400" i="1" smtClean="0">
                            <a:solidFill>
                              <a:srgbClr val="593700"/>
                            </a:solidFill>
                            <a:latin typeface="Cambria Math" panose="02040503050406030204" pitchFamily="18" charset="0"/>
                            <a:ea typeface="Hiragino Maru Gothic Pro W4"/>
                            <a:cs typeface="Poppins"/>
                          </a:rPr>
                        </m:ctrlPr>
                      </m:sSubSupPr>
                      <m:e>
                        <m:r>
                          <a:rPr lang="it-IT" sz="1400" b="1" i="1">
                            <a:solidFill>
                              <a:srgbClr val="593700"/>
                            </a:solidFill>
                            <a:latin typeface="Cambria Math" panose="02040503050406030204" pitchFamily="18" charset="0"/>
                            <a:ea typeface="Hiragino Maru Gothic Pro W4"/>
                            <a:cs typeface="Poppins"/>
                          </a:rPr>
                          <m:t>𝒘</m:t>
                        </m:r>
                      </m:e>
                      <m:sub>
                        <m:r>
                          <m:rPr>
                            <m:sty m:val="p"/>
                          </m:rPr>
                          <a:rPr lang="it-IT" sz="1400" b="0" i="1">
                            <a:solidFill>
                              <a:srgbClr val="593700"/>
                            </a:solidFill>
                            <a:latin typeface="Cambria Math" panose="02040503050406030204" pitchFamily="18" charset="0"/>
                            <a:ea typeface="Hiragino Maru Gothic Pro W4"/>
                            <a:cs typeface="Poppins"/>
                          </a:rPr>
                          <m:t>ij</m:t>
                        </m:r>
                      </m:sub>
                      <m:sup>
                        <m:r>
                          <a:rPr lang="it-IT" sz="1400" b="0" i="1" smtClean="0">
                            <a:solidFill>
                              <a:srgbClr val="593700"/>
                            </a:solidFill>
                            <a:latin typeface="Cambria Math" panose="02040503050406030204" pitchFamily="18" charset="0"/>
                            <a:ea typeface="Hiragino Maru Gothic Pro W4"/>
                            <a:cs typeface="Poppins"/>
                          </a:rPr>
                          <m:t> </m:t>
                        </m:r>
                      </m:sup>
                    </m:sSubSup>
                    <m:r>
                      <a:rPr lang="it-IT" sz="1400" b="0" i="0" smtClean="0">
                        <a:solidFill>
                          <a:srgbClr val="593700"/>
                        </a:solidFill>
                        <a:latin typeface="Cambria Math" panose="02040503050406030204" pitchFamily="18" charset="0"/>
                        <a:ea typeface="Hiragino Maru Gothic Pro W4"/>
                        <a:cs typeface="Poppins"/>
                      </a:rPr>
                      <m:t>: </m:t>
                    </m:r>
                  </m:oMath>
                </a14:m>
                <a:r>
                  <a:rPr lang="it-IT" err="1">
                    <a:solidFill>
                      <a:srgbClr val="593700"/>
                    </a:solidFill>
                    <a:latin typeface="Cambria Math" panose="02040503050406030204" pitchFamily="18" charset="0"/>
                    <a:ea typeface="Hiragino Maru Gothic Pro W4"/>
                    <a:cs typeface="Poppins"/>
                  </a:rPr>
                  <a:t>vector</a:t>
                </a:r>
                <a:r>
                  <a:rPr lang="it-IT">
                    <a:solidFill>
                      <a:srgbClr val="593700"/>
                    </a:solidFill>
                    <a:latin typeface="Cambria Math" panose="02040503050406030204" pitchFamily="18" charset="0"/>
                    <a:ea typeface="Hiragino Maru Gothic Pro W4"/>
                    <a:cs typeface="Poppins"/>
                  </a:rPr>
                  <a:t> of (</a:t>
                </a:r>
                <a:r>
                  <a:rPr lang="it-IT" err="1">
                    <a:solidFill>
                      <a:srgbClr val="593700"/>
                    </a:solidFill>
                    <a:latin typeface="Cambria Math" panose="02040503050406030204" pitchFamily="18" charset="0"/>
                    <a:ea typeface="Hiragino Maru Gothic Pro W4"/>
                    <a:cs typeface="Poppins"/>
                  </a:rPr>
                  <a:t>Varroa</a:t>
                </a:r>
                <a:r>
                  <a:rPr lang="it-IT" baseline="-25000" err="1">
                    <a:solidFill>
                      <a:srgbClr val="593700"/>
                    </a:solidFill>
                    <a:latin typeface="Cambria Math" panose="02040503050406030204" pitchFamily="18" charset="0"/>
                    <a:ea typeface="Hiragino Maru Gothic Pro W4"/>
                    <a:cs typeface="Poppins"/>
                  </a:rPr>
                  <a:t>ij</a:t>
                </a:r>
                <a:r>
                  <a:rPr lang="it-IT">
                    <a:solidFill>
                      <a:srgbClr val="593700"/>
                    </a:solidFill>
                    <a:latin typeface="Cambria Math" panose="02040503050406030204" pitchFamily="18" charset="0"/>
                    <a:ea typeface="Hiragino Maru Gothic Pro W4"/>
                    <a:cs typeface="Poppins"/>
                  </a:rPr>
                  <a:t> , </a:t>
                </a:r>
                <a:r>
                  <a:rPr lang="it-IT" err="1">
                    <a:solidFill>
                      <a:srgbClr val="593700"/>
                    </a:solidFill>
                    <a:latin typeface="Cambria Math" panose="02040503050406030204" pitchFamily="18" charset="0"/>
                    <a:ea typeface="Hiragino Maru Gothic Pro W4"/>
                    <a:cs typeface="Poppins"/>
                  </a:rPr>
                  <a:t>Pesticides</a:t>
                </a:r>
                <a:r>
                  <a:rPr lang="it-IT" baseline="-25000" err="1">
                    <a:solidFill>
                      <a:srgbClr val="593700"/>
                    </a:solidFill>
                    <a:latin typeface="Cambria Math" panose="02040503050406030204" pitchFamily="18" charset="0"/>
                    <a:ea typeface="Hiragino Maru Gothic Pro W4"/>
                    <a:cs typeface="Poppins"/>
                  </a:rPr>
                  <a:t>ij</a:t>
                </a:r>
                <a:r>
                  <a:rPr lang="it-IT">
                    <a:solidFill>
                      <a:srgbClr val="593700"/>
                    </a:solidFill>
                    <a:latin typeface="Cambria Math" panose="02040503050406030204" pitchFamily="18" charset="0"/>
                    <a:ea typeface="Hiragino Maru Gothic Pro W4"/>
                    <a:cs typeface="Poppins"/>
                  </a:rPr>
                  <a:t>) </a:t>
                </a:r>
                <a:r>
                  <a:rPr lang="it-IT" err="1">
                    <a:solidFill>
                      <a:srgbClr val="593700"/>
                    </a:solidFill>
                    <a:latin typeface="Cambria Math" panose="02040503050406030204" pitchFamily="18" charset="0"/>
                    <a:ea typeface="Hiragino Maru Gothic Pro W4"/>
                    <a:cs typeface="Poppins"/>
                  </a:rPr>
                  <a:t>at</a:t>
                </a:r>
                <a:r>
                  <a:rPr lang="it-IT">
                    <a:solidFill>
                      <a:srgbClr val="593700"/>
                    </a:solidFill>
                    <a:latin typeface="Cambria Math" panose="02040503050406030204" pitchFamily="18" charset="0"/>
                    <a:ea typeface="Hiragino Maru Gothic Pro W4"/>
                    <a:cs typeface="Poppins"/>
                  </a:rPr>
                  <a:t> location </a:t>
                </a:r>
                <a14:m>
                  <m:oMath xmlns:m="http://schemas.openxmlformats.org/officeDocument/2006/math">
                    <m:sSub>
                      <m:sSubPr>
                        <m:ctrlPr>
                          <a:rPr lang="it-IT" i="1">
                            <a:solidFill>
                              <a:srgbClr val="593700"/>
                            </a:solidFill>
                            <a:latin typeface="Cambria Math" panose="02040503050406030204" pitchFamily="18" charset="0"/>
                            <a:ea typeface="Hiragino Maru Gothic Pro W4"/>
                            <a:cs typeface="Poppins"/>
                          </a:rPr>
                        </m:ctrlPr>
                      </m:sSubPr>
                      <m:e>
                        <m:r>
                          <a:rPr lang="it-IT" b="1" i="1">
                            <a:solidFill>
                              <a:srgbClr val="593700"/>
                            </a:solidFill>
                            <a:latin typeface="Cambria Math" panose="02040503050406030204" pitchFamily="18" charset="0"/>
                            <a:ea typeface="Hiragino Maru Gothic Pro W4"/>
                            <a:cs typeface="Poppins"/>
                          </a:rPr>
                          <m:t>𝒑</m:t>
                        </m:r>
                      </m:e>
                      <m:sub>
                        <m:r>
                          <m:rPr>
                            <m:sty m:val="p"/>
                          </m:rPr>
                          <a:rPr lang="it-IT" i="1">
                            <a:solidFill>
                              <a:srgbClr val="593700"/>
                            </a:solidFill>
                            <a:latin typeface="Cambria Math" panose="02040503050406030204" pitchFamily="18" charset="0"/>
                            <a:ea typeface="Hiragino Maru Gothic Pro W4"/>
                            <a:cs typeface="Poppins"/>
                          </a:rPr>
                          <m:t>i</m:t>
                        </m:r>
                      </m:sub>
                    </m:sSub>
                  </m:oMath>
                </a14:m>
                <a:r>
                  <a:rPr lang="it-IT">
                    <a:solidFill>
                      <a:srgbClr val="593700"/>
                    </a:solidFill>
                    <a:latin typeface="Cambria Math" panose="02040503050406030204" pitchFamily="18" charset="0"/>
                    <a:ea typeface="Hiragino Maru Gothic Pro W4"/>
                    <a:cs typeface="Poppins"/>
                  </a:rPr>
                  <a:t> and time </a:t>
                </a:r>
                <a14:m>
                  <m:oMath xmlns:m="http://schemas.openxmlformats.org/officeDocument/2006/math">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t</m:t>
                        </m:r>
                      </m:e>
                      <m:sub>
                        <m:r>
                          <m:rPr>
                            <m:sty m:val="p"/>
                          </m:rPr>
                          <a:rPr lang="it-IT">
                            <a:solidFill>
                              <a:srgbClr val="593700"/>
                            </a:solidFill>
                            <a:latin typeface="Cambria Math" panose="02040503050406030204" pitchFamily="18" charset="0"/>
                            <a:ea typeface="Hiragino Maru Gothic Pro W4"/>
                            <a:cs typeface="Poppins"/>
                          </a:rPr>
                          <m:t>j</m:t>
                        </m:r>
                      </m:sub>
                    </m:sSub>
                  </m:oMath>
                </a14:m>
                <a:endParaRPr lang="it-IT">
                  <a:solidFill>
                    <a:srgbClr val="593700"/>
                  </a:solidFill>
                  <a:latin typeface="Cambria Math" panose="02040503050406030204" pitchFamily="18" charset="0"/>
                  <a:ea typeface="Hiragino Maru Gothic Pro W4"/>
                  <a:cs typeface="Poppins"/>
                </a:endParaRPr>
              </a:p>
              <a:p>
                <a14:m>
                  <m:oMath xmlns:m="http://schemas.openxmlformats.org/officeDocument/2006/math">
                    <m:r>
                      <a:rPr lang="it-IT" sz="1400" b="1" i="1" smtClean="0">
                        <a:solidFill>
                          <a:srgbClr val="593700"/>
                        </a:solidFill>
                        <a:latin typeface="Cambria Math" panose="02040503050406030204" pitchFamily="18" charset="0"/>
                        <a:ea typeface="Hiragino Maru Gothic Pro W4"/>
                        <a:cs typeface="Poppins"/>
                      </a:rPr>
                      <m:t>𝛃</m:t>
                    </m:r>
                  </m:oMath>
                </a14:m>
                <a:r>
                  <a:rPr lang="it-IT">
                    <a:solidFill>
                      <a:srgbClr val="593700"/>
                    </a:solidFill>
                    <a:latin typeface="Cambria Math" panose="02040503050406030204" pitchFamily="18" charset="0"/>
                    <a:ea typeface="Hiragino Maru Gothic Pro W4"/>
                    <a:cs typeface="Poppins"/>
                  </a:rPr>
                  <a:t>: </a:t>
                </a:r>
                <a:r>
                  <a:rPr lang="it-IT" err="1">
                    <a:solidFill>
                      <a:srgbClr val="593700"/>
                    </a:solidFill>
                    <a:latin typeface="Cambria Math" panose="02040503050406030204" pitchFamily="18" charset="0"/>
                    <a:ea typeface="Hiragino Maru Gothic Pro W4"/>
                    <a:cs typeface="Poppins"/>
                  </a:rPr>
                  <a:t>vector</a:t>
                </a:r>
                <a:r>
                  <a:rPr lang="it-IT">
                    <a:solidFill>
                      <a:srgbClr val="593700"/>
                    </a:solidFill>
                    <a:latin typeface="Cambria Math" panose="02040503050406030204" pitchFamily="18" charset="0"/>
                    <a:ea typeface="Hiragino Maru Gothic Pro W4"/>
                    <a:cs typeface="Poppins"/>
                  </a:rPr>
                  <a:t> of 2 </a:t>
                </a:r>
                <a:r>
                  <a:rPr lang="it-IT" err="1">
                    <a:solidFill>
                      <a:srgbClr val="593700"/>
                    </a:solidFill>
                    <a:latin typeface="Cambria Math" panose="02040503050406030204" pitchFamily="18" charset="0"/>
                    <a:ea typeface="Hiragino Maru Gothic Pro W4"/>
                    <a:cs typeface="Poppins"/>
                  </a:rPr>
                  <a:t>parametric</a:t>
                </a:r>
                <a:r>
                  <a:rPr lang="it-IT">
                    <a:solidFill>
                      <a:srgbClr val="593700"/>
                    </a:solidFill>
                    <a:latin typeface="Cambria Math" panose="02040503050406030204" pitchFamily="18" charset="0"/>
                    <a:ea typeface="Hiragino Maru Gothic Pro W4"/>
                    <a:cs typeface="Poppins"/>
                  </a:rPr>
                  <a:t> </a:t>
                </a:r>
                <a:r>
                  <a:rPr lang="it-IT" err="1">
                    <a:solidFill>
                      <a:srgbClr val="593700"/>
                    </a:solidFill>
                    <a:latin typeface="Cambria Math" panose="02040503050406030204" pitchFamily="18" charset="0"/>
                    <a:ea typeface="Hiragino Maru Gothic Pro W4"/>
                    <a:cs typeface="Poppins"/>
                  </a:rPr>
                  <a:t>coefficients</a:t>
                </a:r>
                <a:endParaRPr lang="it-IT">
                  <a:solidFill>
                    <a:srgbClr val="593700"/>
                  </a:solidFill>
                  <a:latin typeface="Cambria Math" panose="02040503050406030204" pitchFamily="18" charset="0"/>
                  <a:ea typeface="Hiragino Maru Gothic Pro W4"/>
                  <a:cs typeface="Poppins"/>
                </a:endParaRPr>
              </a:p>
              <a:p>
                <a:pPr/>
                <a14:m>
                  <m:oMathPara xmlns:m="http://schemas.openxmlformats.org/officeDocument/2006/math">
                    <m:oMathParaPr>
                      <m:jc m:val="left"/>
                    </m:oMathParaPr>
                    <m:oMath xmlns:m="http://schemas.openxmlformats.org/officeDocument/2006/math">
                      <m:sSub>
                        <m:sSubPr>
                          <m:ctrlPr>
                            <a:rPr lang="it-IT" sz="1400" i="1" smtClean="0">
                              <a:solidFill>
                                <a:srgbClr val="593700"/>
                              </a:solidFill>
                              <a:latin typeface="Cambria Math" panose="02040503050406030204" pitchFamily="18" charset="0"/>
                              <a:ea typeface="Hiragino Maru Gothic Pro W4"/>
                              <a:cs typeface="Poppins"/>
                            </a:rPr>
                          </m:ctrlPr>
                        </m:sSubPr>
                        <m:e>
                          <m:r>
                            <m:rPr>
                              <m:sty m:val="p"/>
                            </m:rPr>
                            <a:rPr lang="it-IT" sz="1400" b="0">
                              <a:solidFill>
                                <a:srgbClr val="593700"/>
                              </a:solidFill>
                              <a:latin typeface="Cambria Math" panose="02040503050406030204" pitchFamily="18" charset="0"/>
                              <a:ea typeface="Hiragino Maru Gothic Pro W4"/>
                              <a:cs typeface="Poppins"/>
                            </a:rPr>
                            <m:t>ϵ</m:t>
                          </m:r>
                        </m:e>
                        <m:sub>
                          <m:r>
                            <m:rPr>
                              <m:sty m:val="p"/>
                            </m:rPr>
                            <a:rPr lang="it-IT" sz="1400" b="0" i="1">
                              <a:solidFill>
                                <a:srgbClr val="593700"/>
                              </a:solidFill>
                              <a:latin typeface="Cambria Math" panose="02040503050406030204" pitchFamily="18" charset="0"/>
                              <a:ea typeface="Hiragino Maru Gothic Pro W4"/>
                              <a:cs typeface="Poppins"/>
                            </a:rPr>
                            <m:t>ij</m:t>
                          </m:r>
                        </m:sub>
                      </m:sSub>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iid</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residuals</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with</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mean</m:t>
                      </m:r>
                      <m:r>
                        <a:rPr lang="it-IT" sz="1400" b="0" i="0" smtClean="0">
                          <a:solidFill>
                            <a:srgbClr val="593700"/>
                          </a:solidFill>
                          <a:latin typeface="Cambria Math" panose="02040503050406030204" pitchFamily="18" charset="0"/>
                          <a:ea typeface="Hiragino Maru Gothic Pro W4"/>
                          <a:cs typeface="Poppins"/>
                        </a:rPr>
                        <m:t>=0 </m:t>
                      </m:r>
                      <m:r>
                        <m:rPr>
                          <m:sty m:val="p"/>
                        </m:rPr>
                        <a:rPr lang="it-IT" sz="1400" b="0" i="0" smtClean="0">
                          <a:solidFill>
                            <a:srgbClr val="593700"/>
                          </a:solidFill>
                          <a:latin typeface="Cambria Math" panose="02040503050406030204" pitchFamily="18" charset="0"/>
                          <a:ea typeface="Hiragino Maru Gothic Pro W4"/>
                          <a:cs typeface="Poppins"/>
                        </a:rPr>
                        <m:t>and</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constant</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std</m:t>
                      </m:r>
                      <m:r>
                        <a:rPr lang="it-IT" sz="1400" b="0" i="0" smtClean="0">
                          <a:solidFill>
                            <a:srgbClr val="593700"/>
                          </a:solidFill>
                          <a:latin typeface="Cambria Math" panose="02040503050406030204" pitchFamily="18" charset="0"/>
                          <a:ea typeface="Hiragino Maru Gothic Pro W4"/>
                          <a:cs typeface="Poppins"/>
                        </a:rPr>
                        <m:t> </m:t>
                      </m:r>
                    </m:oMath>
                  </m:oMathPara>
                </a14:m>
                <a:endParaRPr lang="it-IT">
                  <a:solidFill>
                    <a:srgbClr val="593700"/>
                  </a:solidFill>
                  <a:latin typeface="Cambria Math" panose="02040503050406030204" pitchFamily="18" charset="0"/>
                  <a:ea typeface="Hiragino Maru Gothic Pro W4"/>
                  <a:cs typeface="Poppins"/>
                </a:endParaRPr>
              </a:p>
              <a:p>
                <a:endParaRPr lang="it-IT">
                  <a:solidFill>
                    <a:srgbClr val="593700"/>
                  </a:solidFill>
                  <a:latin typeface="Cambria Math" panose="02040503050406030204" pitchFamily="18" charset="0"/>
                  <a:ea typeface="Hiragino Maru Gothic Pro W4"/>
                  <a:cs typeface="Poppins"/>
                </a:endParaRPr>
              </a:p>
              <a:p>
                <a14:m>
                  <m:oMath xmlns:m="http://schemas.openxmlformats.org/officeDocument/2006/math">
                    <m:sSub>
                      <m:sSubPr>
                        <m:ctrlPr>
                          <a:rPr lang="it-IT" sz="1400" i="1" smtClean="0">
                            <a:solidFill>
                              <a:srgbClr val="593700"/>
                            </a:solidFill>
                            <a:latin typeface="Cambria Math" panose="02040503050406030204" pitchFamily="18" charset="0"/>
                            <a:ea typeface="Hiragino Maru Gothic Pro W4"/>
                            <a:cs typeface="Poppins"/>
                          </a:rPr>
                        </m:ctrlPr>
                      </m:sSubPr>
                      <m:e>
                        <m:r>
                          <m:rPr>
                            <m:sty m:val="p"/>
                          </m:rPr>
                          <a:rPr lang="it-IT" sz="1400" i="1">
                            <a:solidFill>
                              <a:srgbClr val="593700"/>
                            </a:solidFill>
                            <a:latin typeface="Cambria Math" panose="02040503050406030204" pitchFamily="18" charset="0"/>
                            <a:ea typeface="Hiragino Maru Gothic Pro W4"/>
                            <a:cs typeface="Poppins"/>
                          </a:rPr>
                          <m:t>z</m:t>
                        </m:r>
                      </m:e>
                      <m:sub>
                        <m:r>
                          <m:rPr>
                            <m:sty m:val="p"/>
                          </m:rPr>
                          <a:rPr lang="it-IT" sz="1400" i="1">
                            <a:solidFill>
                              <a:srgbClr val="593700"/>
                            </a:solidFill>
                            <a:latin typeface="Cambria Math" panose="02040503050406030204" pitchFamily="18" charset="0"/>
                            <a:ea typeface="Hiragino Maru Gothic Pro W4"/>
                            <a:cs typeface="Poppins"/>
                          </a:rPr>
                          <m:t>ij</m:t>
                        </m:r>
                      </m:sub>
                    </m:sSub>
                  </m:oMath>
                </a14:m>
                <a:r>
                  <a:rPr lang="it-IT">
                    <a:solidFill>
                      <a:srgbClr val="593700"/>
                    </a:solidFill>
                    <a:latin typeface="Cambria Math" panose="02040503050406030204" pitchFamily="18" charset="0"/>
                    <a:ea typeface="Hiragino Maru Gothic Pro W4"/>
                    <a:cs typeface="Poppins"/>
                  </a:rPr>
                  <a:t>: </a:t>
                </a:r>
                <a:r>
                  <a:rPr lang="it-IT" b="1" err="1">
                    <a:solidFill>
                      <a:srgbClr val="593700"/>
                    </a:solidFill>
                    <a:latin typeface="Cambria Math" panose="02040503050406030204" pitchFamily="18" charset="0"/>
                    <a:ea typeface="Hiragino Maru Gothic Pro W4"/>
                    <a:cs typeface="Poppins"/>
                  </a:rPr>
                  <a:t>amount</a:t>
                </a:r>
                <a:r>
                  <a:rPr lang="it-IT" b="1">
                    <a:solidFill>
                      <a:srgbClr val="593700"/>
                    </a:solidFill>
                    <a:latin typeface="Cambria Math" panose="02040503050406030204" pitchFamily="18" charset="0"/>
                    <a:ea typeface="Hiragino Maru Gothic Pro W4"/>
                    <a:cs typeface="Poppins"/>
                  </a:rPr>
                  <a:t> of money </a:t>
                </a:r>
                <a:r>
                  <a:rPr lang="it-IT" b="1" err="1">
                    <a:solidFill>
                      <a:srgbClr val="593700"/>
                    </a:solidFill>
                    <a:latin typeface="Cambria Math" panose="02040503050406030204" pitchFamily="18" charset="0"/>
                    <a:ea typeface="Hiragino Maru Gothic Pro W4"/>
                    <a:cs typeface="Poppins"/>
                  </a:rPr>
                  <a:t>loss</a:t>
                </a:r>
                <a:r>
                  <a:rPr lang="it-IT" b="1">
                    <a:solidFill>
                      <a:srgbClr val="593700"/>
                    </a:solidFill>
                    <a:latin typeface="Cambria Math" panose="02040503050406030204" pitchFamily="18" charset="0"/>
                    <a:ea typeface="Hiragino Maru Gothic Pro W4"/>
                    <a:cs typeface="Poppins"/>
                  </a:rPr>
                  <a:t> in </a:t>
                </a:r>
                <a:r>
                  <a:rPr lang="it-IT" b="1" err="1">
                    <a:solidFill>
                      <a:srgbClr val="593700"/>
                    </a:solidFill>
                    <a:latin typeface="Cambria Math" panose="02040503050406030204" pitchFamily="18" charset="0"/>
                    <a:ea typeface="Hiragino Maru Gothic Pro W4"/>
                    <a:cs typeface="Poppins"/>
                  </a:rPr>
                  <a:t>Kdollars</a:t>
                </a:r>
                <a:r>
                  <a:rPr lang="it-IT" b="1">
                    <a:solidFill>
                      <a:srgbClr val="593700"/>
                    </a:solidFill>
                    <a:latin typeface="Cambria Math" panose="02040503050406030204" pitchFamily="18" charset="0"/>
                    <a:ea typeface="Hiragino Maru Gothic Pro W4"/>
                    <a:cs typeface="Poppins"/>
                  </a:rPr>
                  <a:t> for 100 </a:t>
                </a:r>
                <a:r>
                  <a:rPr lang="it-IT" b="1" err="1">
                    <a:solidFill>
                      <a:srgbClr val="593700"/>
                    </a:solidFill>
                    <a:latin typeface="Cambria Math" panose="02040503050406030204" pitchFamily="18" charset="0"/>
                    <a:ea typeface="Hiragino Maru Gothic Pro W4"/>
                    <a:cs typeface="Poppins"/>
                  </a:rPr>
                  <a:t>colonies</a:t>
                </a:r>
                <a:r>
                  <a:rPr lang="it-IT" b="1">
                    <a:solidFill>
                      <a:srgbClr val="593700"/>
                    </a:solidFill>
                    <a:latin typeface="Cambria Math" panose="02040503050406030204" pitchFamily="18" charset="0"/>
                    <a:ea typeface="Hiragino Maru Gothic Pro W4"/>
                    <a:cs typeface="Poppins"/>
                  </a:rPr>
                  <a:t> </a:t>
                </a:r>
                <a:r>
                  <a:rPr lang="it-IT" b="1" err="1">
                    <a:solidFill>
                      <a:srgbClr val="593700"/>
                    </a:solidFill>
                    <a:latin typeface="Cambria Math" panose="02040503050406030204" pitchFamily="18" charset="0"/>
                    <a:ea typeface="Hiragino Maru Gothic Pro W4"/>
                    <a:cs typeface="Poppins"/>
                  </a:rPr>
                  <a:t>present</a:t>
                </a:r>
                <a:r>
                  <a:rPr lang="it-IT" b="1">
                    <a:solidFill>
                      <a:srgbClr val="593700"/>
                    </a:solidFill>
                    <a:latin typeface="Cambria Math" panose="02040503050406030204" pitchFamily="18" charset="0"/>
                    <a:ea typeface="Hiragino Maru Gothic Pro W4"/>
                    <a:cs typeface="Poppins"/>
                  </a:rPr>
                  <a:t> in location </a:t>
                </a:r>
                <a14:m>
                  <m:oMath xmlns:m="http://schemas.openxmlformats.org/officeDocument/2006/math">
                    <m:sSub>
                      <m:sSubPr>
                        <m:ctrlPr>
                          <a:rPr lang="it-IT" b="1" i="1">
                            <a:solidFill>
                              <a:srgbClr val="593700"/>
                            </a:solidFill>
                            <a:latin typeface="Cambria Math" panose="02040503050406030204" pitchFamily="18" charset="0"/>
                            <a:ea typeface="Hiragino Maru Gothic Pro W4"/>
                            <a:cs typeface="Poppins"/>
                          </a:rPr>
                        </m:ctrlPr>
                      </m:sSubPr>
                      <m:e>
                        <m:r>
                          <a:rPr lang="it-IT" b="1" i="1">
                            <a:solidFill>
                              <a:srgbClr val="593700"/>
                            </a:solidFill>
                            <a:latin typeface="Cambria Math" panose="02040503050406030204" pitchFamily="18" charset="0"/>
                            <a:ea typeface="Hiragino Maru Gothic Pro W4"/>
                            <a:cs typeface="Poppins"/>
                          </a:rPr>
                          <m:t>𝒑</m:t>
                        </m:r>
                      </m:e>
                      <m:sub>
                        <m:r>
                          <a:rPr lang="it-IT" b="1" i="1">
                            <a:solidFill>
                              <a:srgbClr val="593700"/>
                            </a:solidFill>
                            <a:latin typeface="Cambria Math" panose="02040503050406030204" pitchFamily="18" charset="0"/>
                            <a:ea typeface="Hiragino Maru Gothic Pro W4"/>
                            <a:cs typeface="Poppins"/>
                          </a:rPr>
                          <m:t>𝒊</m:t>
                        </m:r>
                      </m:sub>
                    </m:sSub>
                  </m:oMath>
                </a14:m>
                <a:r>
                  <a:rPr lang="it-IT" b="1">
                    <a:solidFill>
                      <a:srgbClr val="593700"/>
                    </a:solidFill>
                    <a:latin typeface="Cambria Math" panose="02040503050406030204" pitchFamily="18" charset="0"/>
                    <a:ea typeface="Hiragino Maru Gothic Pro W4"/>
                    <a:cs typeface="Poppins"/>
                  </a:rPr>
                  <a:t> at quarter </a:t>
                </a:r>
                <a14:m>
                  <m:oMath xmlns:m="http://schemas.openxmlformats.org/officeDocument/2006/math">
                    <m:sSub>
                      <m:sSubPr>
                        <m:ctrlPr>
                          <a:rPr lang="it-IT" b="1" i="1">
                            <a:solidFill>
                              <a:srgbClr val="593700"/>
                            </a:solidFill>
                            <a:latin typeface="Cambria Math" panose="02040503050406030204" pitchFamily="18" charset="0"/>
                            <a:ea typeface="Hiragino Maru Gothic Pro W4"/>
                            <a:cs typeface="Poppins"/>
                          </a:rPr>
                        </m:ctrlPr>
                      </m:sSubPr>
                      <m:e>
                        <m:r>
                          <a:rPr lang="it-IT" b="1" i="1">
                            <a:solidFill>
                              <a:srgbClr val="593700"/>
                            </a:solidFill>
                            <a:latin typeface="Cambria Math" panose="02040503050406030204" pitchFamily="18" charset="0"/>
                            <a:ea typeface="Hiragino Maru Gothic Pro W4"/>
                            <a:cs typeface="Poppins"/>
                          </a:rPr>
                          <m:t>𝒕</m:t>
                        </m:r>
                      </m:e>
                      <m:sub>
                        <m:r>
                          <a:rPr lang="it-IT" b="1" i="1">
                            <a:solidFill>
                              <a:srgbClr val="593700"/>
                            </a:solidFill>
                            <a:latin typeface="Cambria Math" panose="02040503050406030204" pitchFamily="18" charset="0"/>
                            <a:ea typeface="Hiragino Maru Gothic Pro W4"/>
                            <a:cs typeface="Poppins"/>
                          </a:rPr>
                          <m:t>𝒋</m:t>
                        </m:r>
                      </m:sub>
                    </m:sSub>
                  </m:oMath>
                </a14:m>
                <a:br>
                  <a:rPr lang="it-IT"/>
                </a:br>
                <a:endParaRPr lang="it-IT">
                  <a:solidFill>
                    <a:srgbClr val="593700"/>
                  </a:solidFill>
                  <a:latin typeface="Cambria Math" panose="02040503050406030204" pitchFamily="18" charset="0"/>
                  <a:ea typeface="Hiragino Maru Gothic Pro W4"/>
                  <a:cs typeface="Poppins"/>
                </a:endParaRPr>
              </a:p>
              <a:p>
                <a:endParaRPr lang="it-IT">
                  <a:solidFill>
                    <a:srgbClr val="593700"/>
                  </a:solidFill>
                  <a:latin typeface="Cambria Math" panose="02040503050406030204" pitchFamily="18" charset="0"/>
                  <a:ea typeface="Hiragino Maru Gothic Pro W4"/>
                  <a:cs typeface="Poppins"/>
                </a:endParaRPr>
              </a:p>
              <a:p>
                <a:pPr marL="285750" indent="-285750">
                  <a:buFont typeface="Arial" panose="020B0604020202020204" pitchFamily="34" charset="0"/>
                  <a:buChar char="•"/>
                </a:pPr>
                <a:endParaRPr lang="it-IT" baseline="-25000">
                  <a:solidFill>
                    <a:srgbClr val="593700"/>
                  </a:solidFill>
                  <a:latin typeface="Cambria Math" panose="02040503050406030204" pitchFamily="18" charset="0"/>
                  <a:ea typeface="Hiragino Maru Gothic Pro W4"/>
                  <a:cs typeface="Poppins"/>
                </a:endParaRPr>
              </a:p>
            </p:txBody>
          </p:sp>
        </mc:Choice>
        <mc:Fallback xmlns="">
          <p:sp>
            <p:nvSpPr>
              <p:cNvPr id="8" name="CasellaDiTesto 7">
                <a:extLst>
                  <a:ext uri="{FF2B5EF4-FFF2-40B4-BE49-F238E27FC236}">
                    <a16:creationId xmlns:a16="http://schemas.microsoft.com/office/drawing/2014/main" id="{5EBD907E-06C1-54EF-0177-FE8033CAB806}"/>
                  </a:ext>
                </a:extLst>
              </p:cNvPr>
              <p:cNvSpPr txBox="1">
                <a:spLocks noRot="1" noChangeAspect="1" noMove="1" noResize="1" noEditPoints="1" noAdjustHandles="1" noChangeArrowheads="1" noChangeShapeType="1" noTextEdit="1"/>
              </p:cNvSpPr>
              <p:nvPr/>
            </p:nvSpPr>
            <p:spPr>
              <a:xfrm>
                <a:off x="2696851" y="1918450"/>
                <a:ext cx="5034767" cy="2497800"/>
              </a:xfrm>
              <a:prstGeom prst="rect">
                <a:avLst/>
              </a:prstGeom>
              <a:blipFill>
                <a:blip r:embed="rId4"/>
                <a:stretch>
                  <a:fillRect l="-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C5E94C83-1EF1-B197-5B55-E5822F7DABD7}"/>
                  </a:ext>
                </a:extLst>
              </p:cNvPr>
              <p:cNvSpPr txBox="1"/>
              <p:nvPr/>
            </p:nvSpPr>
            <p:spPr>
              <a:xfrm>
                <a:off x="461177" y="4341417"/>
                <a:ext cx="8682823" cy="722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solidFill>
                            <a:srgbClr val="593700"/>
                          </a:solidFill>
                          <a:latin typeface="Cambria Math" panose="02040503050406030204" pitchFamily="18" charset="0"/>
                          <a:ea typeface="Hiragino Maru Gothic Pro W4"/>
                          <a:cs typeface="Poppins"/>
                        </a:rPr>
                        <m:t>𝐽</m:t>
                      </m:r>
                      <m:d>
                        <m:dPr>
                          <m:ctrlPr>
                            <a:rPr lang="it-IT" i="1">
                              <a:solidFill>
                                <a:srgbClr val="593700"/>
                              </a:solidFill>
                              <a:latin typeface="Cambria Math" panose="02040503050406030204" pitchFamily="18" charset="0"/>
                              <a:ea typeface="Hiragino Maru Gothic Pro W4"/>
                              <a:cs typeface="Poppins"/>
                            </a:rPr>
                          </m:ctrlPr>
                        </m:dPr>
                        <m:e>
                          <m:r>
                            <a:rPr lang="it-IT">
                              <a:solidFill>
                                <a:srgbClr val="593700"/>
                              </a:solidFill>
                              <a:latin typeface="Cambria Math" panose="02040503050406030204" pitchFamily="18" charset="0"/>
                              <a:ea typeface="Hiragino Maru Gothic Pro W4"/>
                              <a:cs typeface="Poppins"/>
                            </a:rPr>
                            <m:t>𝑓</m:t>
                          </m:r>
                          <m:r>
                            <a:rPr lang="it-IT">
                              <a:solidFill>
                                <a:srgbClr val="593700"/>
                              </a:solidFill>
                              <a:latin typeface="Cambria Math" panose="02040503050406030204" pitchFamily="18" charset="0"/>
                              <a:ea typeface="Hiragino Maru Gothic Pro W4"/>
                              <a:cs typeface="Poppins"/>
                            </a:rPr>
                            <m:t>,</m:t>
                          </m:r>
                          <m:r>
                            <m:rPr>
                              <m:sty m:val="p"/>
                            </m:rPr>
                            <a:rPr lang="it-IT">
                              <a:solidFill>
                                <a:srgbClr val="593700"/>
                              </a:solidFill>
                              <a:latin typeface="Cambria Math" panose="02040503050406030204" pitchFamily="18" charset="0"/>
                              <a:ea typeface="Hiragino Maru Gothic Pro W4"/>
                              <a:cs typeface="Poppins"/>
                            </a:rPr>
                            <m:t>β</m:t>
                          </m:r>
                        </m:e>
                      </m:d>
                      <m:r>
                        <a:rPr lang="it-IT">
                          <a:solidFill>
                            <a:srgbClr val="593700"/>
                          </a:solidFill>
                          <a:latin typeface="Cambria Math" panose="02040503050406030204" pitchFamily="18" charset="0"/>
                          <a:ea typeface="Hiragino Maru Gothic Pro W4"/>
                          <a:cs typeface="Poppins"/>
                        </a:rPr>
                        <m:t>=</m:t>
                      </m:r>
                      <m:nary>
                        <m:naryPr>
                          <m:chr m:val="∑"/>
                          <m:ctrlPr>
                            <a:rPr lang="it-IT" i="1">
                              <a:solidFill>
                                <a:srgbClr val="593700"/>
                              </a:solidFill>
                              <a:latin typeface="Cambria Math" panose="02040503050406030204" pitchFamily="18" charset="0"/>
                              <a:ea typeface="Hiragino Maru Gothic Pro W4"/>
                              <a:cs typeface="Poppins"/>
                            </a:rPr>
                          </m:ctrlPr>
                        </m:naryPr>
                        <m:sub>
                          <m:r>
                            <a:rPr lang="it-IT">
                              <a:solidFill>
                                <a:srgbClr val="593700"/>
                              </a:solidFill>
                              <a:latin typeface="Cambria Math" panose="02040503050406030204" pitchFamily="18" charset="0"/>
                              <a:ea typeface="Hiragino Maru Gothic Pro W4"/>
                              <a:cs typeface="Poppins"/>
                            </a:rPr>
                            <m:t>𝑖</m:t>
                          </m:r>
                          <m:r>
                            <a:rPr lang="it-IT">
                              <a:solidFill>
                                <a:srgbClr val="593700"/>
                              </a:solidFill>
                              <a:latin typeface="Cambria Math" panose="02040503050406030204" pitchFamily="18" charset="0"/>
                              <a:ea typeface="Hiragino Maru Gothic Pro W4"/>
                              <a:cs typeface="Poppins"/>
                            </a:rPr>
                            <m:t>=1</m:t>
                          </m:r>
                        </m:sub>
                        <m:sup>
                          <m:r>
                            <a:rPr lang="it-IT">
                              <a:solidFill>
                                <a:srgbClr val="593700"/>
                              </a:solidFill>
                              <a:latin typeface="Cambria Math" panose="02040503050406030204" pitchFamily="18" charset="0"/>
                              <a:ea typeface="Hiragino Maru Gothic Pro W4"/>
                              <a:cs typeface="Poppins"/>
                            </a:rPr>
                            <m:t>44</m:t>
                          </m:r>
                        </m:sup>
                        <m:e>
                          <m:nary>
                            <m:naryPr>
                              <m:chr m:val="∑"/>
                              <m:ctrlPr>
                                <a:rPr lang="it-IT" i="1">
                                  <a:solidFill>
                                    <a:srgbClr val="593700"/>
                                  </a:solidFill>
                                  <a:latin typeface="Cambria Math" panose="02040503050406030204" pitchFamily="18" charset="0"/>
                                  <a:ea typeface="Hiragino Maru Gothic Pro W4"/>
                                  <a:cs typeface="Poppins"/>
                                </a:rPr>
                              </m:ctrlPr>
                            </m:naryPr>
                            <m:sub>
                              <m:r>
                                <a:rPr lang="it-IT">
                                  <a:solidFill>
                                    <a:srgbClr val="593700"/>
                                  </a:solidFill>
                                  <a:latin typeface="Cambria Math" panose="02040503050406030204" pitchFamily="18" charset="0"/>
                                  <a:ea typeface="Hiragino Maru Gothic Pro W4"/>
                                  <a:cs typeface="Poppins"/>
                                </a:rPr>
                                <m:t>𝑗</m:t>
                              </m:r>
                              <m:r>
                                <a:rPr lang="it-IT">
                                  <a:solidFill>
                                    <a:srgbClr val="593700"/>
                                  </a:solidFill>
                                  <a:latin typeface="Cambria Math" panose="02040503050406030204" pitchFamily="18" charset="0"/>
                                  <a:ea typeface="Hiragino Maru Gothic Pro W4"/>
                                  <a:cs typeface="Poppins"/>
                                </a:rPr>
                                <m:t>=1</m:t>
                              </m:r>
                            </m:sub>
                            <m:sup>
                              <m:r>
                                <a:rPr lang="it-IT">
                                  <a:solidFill>
                                    <a:srgbClr val="593700"/>
                                  </a:solidFill>
                                  <a:latin typeface="Cambria Math" panose="02040503050406030204" pitchFamily="18" charset="0"/>
                                  <a:ea typeface="Hiragino Maru Gothic Pro W4"/>
                                  <a:cs typeface="Poppins"/>
                                </a:rPr>
                                <m:t>29</m:t>
                              </m:r>
                            </m:sup>
                            <m:e>
                              <m:sSup>
                                <m:sSupPr>
                                  <m:ctrlPr>
                                    <a:rPr lang="it-IT" i="1">
                                      <a:solidFill>
                                        <a:srgbClr val="593700"/>
                                      </a:solidFill>
                                      <a:latin typeface="Cambria Math" panose="02040503050406030204" pitchFamily="18" charset="0"/>
                                      <a:ea typeface="Hiragino Maru Gothic Pro W4"/>
                                      <a:cs typeface="Poppins"/>
                                    </a:rPr>
                                  </m:ctrlPr>
                                </m:sSupPr>
                                <m:e>
                                  <m:d>
                                    <m:dPr>
                                      <m:ctrlPr>
                                        <a:rPr lang="it-IT" i="1">
                                          <a:solidFill>
                                            <a:srgbClr val="593700"/>
                                          </a:solidFill>
                                          <a:latin typeface="Cambria Math" panose="02040503050406030204" pitchFamily="18" charset="0"/>
                                          <a:ea typeface="Hiragino Maru Gothic Pro W4"/>
                                          <a:cs typeface="Poppins"/>
                                        </a:rPr>
                                      </m:ctrlPr>
                                    </m:dPr>
                                    <m:e>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𝑧</m:t>
                                          </m:r>
                                        </m:e>
                                        <m:sub>
                                          <m:r>
                                            <a:rPr lang="it-IT">
                                              <a:solidFill>
                                                <a:srgbClr val="593700"/>
                                              </a:solidFill>
                                              <a:latin typeface="Cambria Math" panose="02040503050406030204" pitchFamily="18" charset="0"/>
                                              <a:ea typeface="Hiragino Maru Gothic Pro W4"/>
                                              <a:cs typeface="Poppins"/>
                                            </a:rPr>
                                            <m:t>𝑖𝑗</m:t>
                                          </m:r>
                                        </m:sub>
                                      </m:sSub>
                                      <m:r>
                                        <a:rPr lang="it-IT">
                                          <a:solidFill>
                                            <a:srgbClr val="593700"/>
                                          </a:solidFill>
                                          <a:latin typeface="Cambria Math" panose="02040503050406030204" pitchFamily="18" charset="0"/>
                                          <a:ea typeface="Hiragino Maru Gothic Pro W4"/>
                                          <a:cs typeface="Poppins"/>
                                        </a:rPr>
                                        <m:t>−</m:t>
                                      </m:r>
                                      <m:sSubSup>
                                        <m:sSubSupPr>
                                          <m:ctrlPr>
                                            <a:rPr lang="it-IT" i="1">
                                              <a:solidFill>
                                                <a:srgbClr val="593700"/>
                                              </a:solidFill>
                                              <a:latin typeface="Cambria Math" panose="02040503050406030204" pitchFamily="18" charset="0"/>
                                              <a:ea typeface="Hiragino Maru Gothic Pro W4"/>
                                              <a:cs typeface="Poppins"/>
                                            </a:rPr>
                                          </m:ctrlPr>
                                        </m:sSubSupPr>
                                        <m:e>
                                          <m:r>
                                            <a:rPr lang="it-IT">
                                              <a:solidFill>
                                                <a:srgbClr val="593700"/>
                                              </a:solidFill>
                                              <a:latin typeface="Cambria Math" panose="02040503050406030204" pitchFamily="18" charset="0"/>
                                              <a:ea typeface="Hiragino Maru Gothic Pro W4"/>
                                              <a:cs typeface="Poppins"/>
                                            </a:rPr>
                                            <m:t>𝑤</m:t>
                                          </m:r>
                                        </m:e>
                                        <m:sub>
                                          <m:r>
                                            <a:rPr lang="it-IT">
                                              <a:solidFill>
                                                <a:srgbClr val="593700"/>
                                              </a:solidFill>
                                              <a:latin typeface="Cambria Math" panose="02040503050406030204" pitchFamily="18" charset="0"/>
                                              <a:ea typeface="Hiragino Maru Gothic Pro W4"/>
                                              <a:cs typeface="Poppins"/>
                                            </a:rPr>
                                            <m:t>𝑖𝑗</m:t>
                                          </m:r>
                                        </m:sub>
                                        <m:sup>
                                          <m:r>
                                            <a:rPr lang="it-IT">
                                              <a:solidFill>
                                                <a:srgbClr val="593700"/>
                                              </a:solidFill>
                                              <a:latin typeface="Cambria Math" panose="02040503050406030204" pitchFamily="18" charset="0"/>
                                              <a:ea typeface="Hiragino Maru Gothic Pro W4"/>
                                              <a:cs typeface="Poppins"/>
                                            </a:rPr>
                                            <m:t>𝑇</m:t>
                                          </m:r>
                                        </m:sup>
                                      </m:sSubSup>
                                      <m:r>
                                        <m:rPr>
                                          <m:sty m:val="p"/>
                                        </m:rPr>
                                        <a:rPr lang="it-IT">
                                          <a:solidFill>
                                            <a:srgbClr val="593700"/>
                                          </a:solidFill>
                                          <a:latin typeface="Cambria Math" panose="02040503050406030204" pitchFamily="18" charset="0"/>
                                          <a:ea typeface="Hiragino Maru Gothic Pro W4"/>
                                          <a:cs typeface="Poppins"/>
                                        </a:rPr>
                                        <m:t>β</m:t>
                                      </m:r>
                                      <m:r>
                                        <a:rPr lang="it-IT">
                                          <a:solidFill>
                                            <a:srgbClr val="593700"/>
                                          </a:solidFill>
                                          <a:latin typeface="Cambria Math" panose="02040503050406030204" pitchFamily="18" charset="0"/>
                                          <a:ea typeface="Hiragino Maru Gothic Pro W4"/>
                                          <a:cs typeface="Poppins"/>
                                        </a:rPr>
                                        <m:t>−</m:t>
                                      </m:r>
                                      <m:r>
                                        <a:rPr lang="it-IT">
                                          <a:solidFill>
                                            <a:srgbClr val="593700"/>
                                          </a:solidFill>
                                          <a:latin typeface="Cambria Math" panose="02040503050406030204" pitchFamily="18" charset="0"/>
                                          <a:ea typeface="Hiragino Maru Gothic Pro W4"/>
                                          <a:cs typeface="Poppins"/>
                                        </a:rPr>
                                        <m:t>𝑓</m:t>
                                      </m:r>
                                      <m:d>
                                        <m:dPr>
                                          <m:ctrlPr>
                                            <a:rPr lang="it-IT" i="1">
                                              <a:solidFill>
                                                <a:srgbClr val="593700"/>
                                              </a:solidFill>
                                              <a:latin typeface="Cambria Math" panose="02040503050406030204" pitchFamily="18" charset="0"/>
                                              <a:ea typeface="Hiragino Maru Gothic Pro W4"/>
                                              <a:cs typeface="Poppins"/>
                                            </a:rPr>
                                          </m:ctrlPr>
                                        </m:dPr>
                                        <m:e>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𝑝</m:t>
                                              </m:r>
                                            </m:e>
                                            <m:sub>
                                              <m:r>
                                                <a:rPr lang="it-IT">
                                                  <a:solidFill>
                                                    <a:srgbClr val="593700"/>
                                                  </a:solidFill>
                                                  <a:latin typeface="Cambria Math" panose="02040503050406030204" pitchFamily="18" charset="0"/>
                                                  <a:ea typeface="Hiragino Maru Gothic Pro W4"/>
                                                  <a:cs typeface="Poppins"/>
                                                </a:rPr>
                                                <m:t>𝑖</m:t>
                                              </m:r>
                                            </m:sub>
                                          </m:sSub>
                                          <m:r>
                                            <a:rPr lang="it-IT">
                                              <a:solidFill>
                                                <a:srgbClr val="593700"/>
                                              </a:solidFill>
                                              <a:latin typeface="Cambria Math" panose="02040503050406030204" pitchFamily="18" charset="0"/>
                                              <a:ea typeface="Hiragino Maru Gothic Pro W4"/>
                                              <a:cs typeface="Poppins"/>
                                            </a:rPr>
                                            <m:t>,</m:t>
                                          </m:r>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𝑡</m:t>
                                              </m:r>
                                            </m:e>
                                            <m:sub>
                                              <m:r>
                                                <a:rPr lang="it-IT">
                                                  <a:solidFill>
                                                    <a:srgbClr val="593700"/>
                                                  </a:solidFill>
                                                  <a:latin typeface="Cambria Math" panose="02040503050406030204" pitchFamily="18" charset="0"/>
                                                  <a:ea typeface="Hiragino Maru Gothic Pro W4"/>
                                                  <a:cs typeface="Poppins"/>
                                                </a:rPr>
                                                <m:t>𝑗</m:t>
                                              </m:r>
                                            </m:sub>
                                          </m:sSub>
                                        </m:e>
                                      </m:d>
                                    </m:e>
                                  </m:d>
                                </m:e>
                                <m:sup>
                                  <m:r>
                                    <a:rPr lang="it-IT">
                                      <a:solidFill>
                                        <a:srgbClr val="593700"/>
                                      </a:solidFill>
                                      <a:latin typeface="Cambria Math" panose="02040503050406030204" pitchFamily="18" charset="0"/>
                                      <a:ea typeface="Hiragino Maru Gothic Pro W4"/>
                                      <a:cs typeface="Poppins"/>
                                    </a:rPr>
                                    <m:t>2</m:t>
                                  </m:r>
                                </m:sup>
                              </m:sSup>
                            </m:e>
                          </m:nary>
                        </m:e>
                      </m:nary>
                      <m:r>
                        <a:rPr lang="it-IT">
                          <a:solidFill>
                            <a:srgbClr val="593700"/>
                          </a:solidFill>
                          <a:latin typeface="Cambria Math" panose="02040503050406030204" pitchFamily="18" charset="0"/>
                          <a:ea typeface="Hiragino Maru Gothic Pro W4"/>
                          <a:cs typeface="Poppins"/>
                        </a:rPr>
                        <m:t>+</m:t>
                      </m:r>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λ</m:t>
                          </m:r>
                        </m:e>
                        <m:sub>
                          <m:r>
                            <a:rPr lang="it-IT">
                              <a:solidFill>
                                <a:srgbClr val="593700"/>
                              </a:solidFill>
                              <a:latin typeface="Cambria Math" panose="02040503050406030204" pitchFamily="18" charset="0"/>
                              <a:ea typeface="Hiragino Maru Gothic Pro W4"/>
                              <a:cs typeface="Poppins"/>
                            </a:rPr>
                            <m:t>𝑆</m:t>
                          </m:r>
                        </m:sub>
                      </m:sSub>
                      <m:nary>
                        <m:naryPr>
                          <m:ctrlPr>
                            <a:rPr lang="it-IT" i="1">
                              <a:solidFill>
                                <a:srgbClr val="593700"/>
                              </a:solidFill>
                              <a:latin typeface="Cambria Math" panose="02040503050406030204" pitchFamily="18" charset="0"/>
                              <a:ea typeface="Hiragino Maru Gothic Pro W4"/>
                              <a:cs typeface="Poppins"/>
                            </a:rPr>
                          </m:ctrlPr>
                        </m:naryPr>
                        <m:sub>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1</m:t>
                              </m:r>
                            </m:sub>
                          </m:sSub>
                        </m:sub>
                        <m:sup>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2</m:t>
                              </m:r>
                            </m:sub>
                          </m:sSub>
                        </m:sup>
                        <m:e>
                          <m:nary>
                            <m:naryPr>
                              <m:supHide m:val="on"/>
                              <m:ctrlPr>
                                <a:rPr lang="it-IT" i="1">
                                  <a:solidFill>
                                    <a:srgbClr val="593700"/>
                                  </a:solidFill>
                                  <a:latin typeface="Cambria Math" panose="02040503050406030204" pitchFamily="18" charset="0"/>
                                  <a:ea typeface="Hiragino Maru Gothic Pro W4"/>
                                  <a:cs typeface="Poppins"/>
                                </a:rPr>
                              </m:ctrlPr>
                            </m:naryPr>
                            <m:sub>
                              <m:r>
                                <m:rPr>
                                  <m:sty m:val="p"/>
                                </m:rPr>
                                <a:rPr lang="it-IT">
                                  <a:solidFill>
                                    <a:srgbClr val="593700"/>
                                  </a:solidFill>
                                  <a:latin typeface="Cambria Math" panose="02040503050406030204" pitchFamily="18" charset="0"/>
                                  <a:ea typeface="Hiragino Maru Gothic Pro W4"/>
                                  <a:cs typeface="Poppins"/>
                                </a:rPr>
                                <m:t>Ω</m:t>
                              </m:r>
                            </m:sub>
                            <m:sup/>
                            <m:e>
                              <m:sSup>
                                <m:sSupPr>
                                  <m:ctrlPr>
                                    <a:rPr lang="it-IT" i="1">
                                      <a:solidFill>
                                        <a:srgbClr val="593700"/>
                                      </a:solidFill>
                                      <a:latin typeface="Cambria Math" panose="02040503050406030204" pitchFamily="18" charset="0"/>
                                      <a:ea typeface="Hiragino Maru Gothic Pro W4"/>
                                      <a:cs typeface="Poppins"/>
                                    </a:rPr>
                                  </m:ctrlPr>
                                </m:sSupPr>
                                <m:e>
                                  <m:d>
                                    <m:dPr>
                                      <m:ctrlPr>
                                        <a:rPr lang="it-IT" b="1" i="1">
                                          <a:solidFill>
                                            <a:srgbClr val="593700"/>
                                          </a:solidFill>
                                          <a:latin typeface="Cambria Math" panose="02040503050406030204" pitchFamily="18" charset="0"/>
                                          <a:ea typeface="Hiragino Maru Gothic Pro W4"/>
                                          <a:cs typeface="Poppins"/>
                                        </a:rPr>
                                      </m:ctrlPr>
                                    </m:dPr>
                                    <m:e>
                                      <m:r>
                                        <a:rPr lang="it-IT" b="1" i="1">
                                          <a:solidFill>
                                            <a:srgbClr val="593700"/>
                                          </a:solidFill>
                                          <a:latin typeface="Cambria Math" panose="02040503050406030204" pitchFamily="18" charset="0"/>
                                          <a:ea typeface="Hiragino Maru Gothic Pro W4"/>
                                          <a:cs typeface="Poppins"/>
                                        </a:rPr>
                                        <m:t>𝚫</m:t>
                                      </m:r>
                                      <m:r>
                                        <a:rPr lang="it-IT" b="1" i="1">
                                          <a:solidFill>
                                            <a:srgbClr val="593700"/>
                                          </a:solidFill>
                                          <a:latin typeface="Cambria Math" panose="02040503050406030204" pitchFamily="18" charset="0"/>
                                          <a:ea typeface="Hiragino Maru Gothic Pro W4"/>
                                          <a:cs typeface="Poppins"/>
                                        </a:rPr>
                                        <m:t>𝐟</m:t>
                                      </m:r>
                                      <m:d>
                                        <m:dPr>
                                          <m:ctrlPr>
                                            <a:rPr lang="it-IT" b="1" i="1">
                                              <a:solidFill>
                                                <a:srgbClr val="593700"/>
                                              </a:solidFill>
                                              <a:latin typeface="Cambria Math" panose="02040503050406030204" pitchFamily="18" charset="0"/>
                                              <a:ea typeface="Hiragino Maru Gothic Pro W4"/>
                                              <a:cs typeface="Poppins"/>
                                            </a:rPr>
                                          </m:ctrlPr>
                                        </m:dPr>
                                        <m:e>
                                          <m:r>
                                            <a:rPr lang="it-IT" b="1" i="1">
                                              <a:solidFill>
                                                <a:srgbClr val="593700"/>
                                              </a:solidFill>
                                              <a:latin typeface="Cambria Math" panose="02040503050406030204" pitchFamily="18" charset="0"/>
                                              <a:ea typeface="Hiragino Maru Gothic Pro W4"/>
                                              <a:cs typeface="Poppins"/>
                                            </a:rPr>
                                            <m:t>𝐩</m:t>
                                          </m:r>
                                          <m:r>
                                            <a:rPr lang="it-IT" b="1">
                                              <a:solidFill>
                                                <a:srgbClr val="593700"/>
                                              </a:solidFill>
                                              <a:latin typeface="Cambria Math" panose="02040503050406030204" pitchFamily="18" charset="0"/>
                                              <a:ea typeface="Hiragino Maru Gothic Pro W4"/>
                                              <a:cs typeface="Poppins"/>
                                            </a:rPr>
                                            <m:t>,</m:t>
                                          </m:r>
                                          <m:r>
                                            <a:rPr lang="it-IT" b="1" i="1">
                                              <a:solidFill>
                                                <a:srgbClr val="593700"/>
                                              </a:solidFill>
                                              <a:latin typeface="Cambria Math" panose="02040503050406030204" pitchFamily="18" charset="0"/>
                                              <a:ea typeface="Hiragino Maru Gothic Pro W4"/>
                                              <a:cs typeface="Poppins"/>
                                            </a:rPr>
                                            <m:t>𝐭</m:t>
                                          </m:r>
                                        </m:e>
                                      </m:d>
                                    </m:e>
                                  </m:d>
                                </m:e>
                                <m:sup>
                                  <m:r>
                                    <a:rPr lang="it-IT">
                                      <a:solidFill>
                                        <a:srgbClr val="593700"/>
                                      </a:solidFill>
                                      <a:latin typeface="Cambria Math" panose="02040503050406030204" pitchFamily="18" charset="0"/>
                                      <a:ea typeface="Hiragino Maru Gothic Pro W4"/>
                                      <a:cs typeface="Poppins"/>
                                    </a:rPr>
                                    <m:t>2</m:t>
                                  </m:r>
                                </m:sup>
                              </m:sSup>
                              <m:r>
                                <a:rPr lang="it-IT">
                                  <a:solidFill>
                                    <a:srgbClr val="593700"/>
                                  </a:solidFill>
                                  <a:latin typeface="Cambria Math" panose="02040503050406030204" pitchFamily="18" charset="0"/>
                                  <a:ea typeface="Hiragino Maru Gothic Pro W4"/>
                                  <a:cs typeface="Poppins"/>
                                </a:rPr>
                                <m:t>𝑑</m:t>
                              </m:r>
                            </m:e>
                          </m:nary>
                          <m:r>
                            <a:rPr lang="it-IT">
                              <a:solidFill>
                                <a:srgbClr val="593700"/>
                              </a:solidFill>
                              <a:latin typeface="Cambria Math" panose="02040503050406030204" pitchFamily="18" charset="0"/>
                              <a:ea typeface="Hiragino Maru Gothic Pro W4"/>
                              <a:cs typeface="Poppins"/>
                            </a:rPr>
                            <m:t>𝑝</m:t>
                          </m:r>
                        </m:e>
                      </m:nary>
                      <m:r>
                        <a:rPr lang="it-IT">
                          <a:solidFill>
                            <a:srgbClr val="593700"/>
                          </a:solidFill>
                          <a:latin typeface="Cambria Math" panose="02040503050406030204" pitchFamily="18" charset="0"/>
                          <a:ea typeface="Hiragino Maru Gothic Pro W4"/>
                          <a:cs typeface="Poppins"/>
                        </a:rPr>
                        <m:t>𝑑𝑡</m:t>
                      </m:r>
                      <m:r>
                        <a:rPr lang="it-IT">
                          <a:solidFill>
                            <a:srgbClr val="593700"/>
                          </a:solidFill>
                          <a:latin typeface="Cambria Math" panose="02040503050406030204" pitchFamily="18" charset="0"/>
                          <a:ea typeface="Hiragino Maru Gothic Pro W4"/>
                          <a:cs typeface="Poppins"/>
                        </a:rPr>
                        <m:t>+</m:t>
                      </m:r>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λ</m:t>
                          </m:r>
                        </m:e>
                        <m:sub>
                          <m:r>
                            <a:rPr lang="it-IT">
                              <a:solidFill>
                                <a:srgbClr val="593700"/>
                              </a:solidFill>
                              <a:latin typeface="Cambria Math" panose="02040503050406030204" pitchFamily="18" charset="0"/>
                              <a:ea typeface="Hiragino Maru Gothic Pro W4"/>
                              <a:cs typeface="Poppins"/>
                            </a:rPr>
                            <m:t>𝑇</m:t>
                          </m:r>
                        </m:sub>
                      </m:sSub>
                      <m:nary>
                        <m:naryPr>
                          <m:supHide m:val="on"/>
                          <m:ctrlPr>
                            <a:rPr lang="it-IT" i="1">
                              <a:solidFill>
                                <a:srgbClr val="593700"/>
                              </a:solidFill>
                              <a:latin typeface="Cambria Math" panose="02040503050406030204" pitchFamily="18" charset="0"/>
                              <a:ea typeface="Hiragino Maru Gothic Pro W4"/>
                              <a:cs typeface="Poppins"/>
                            </a:rPr>
                          </m:ctrlPr>
                        </m:naryPr>
                        <m:sub>
                          <m:r>
                            <m:rPr>
                              <m:sty m:val="p"/>
                            </m:rPr>
                            <a:rPr lang="it-IT">
                              <a:solidFill>
                                <a:srgbClr val="593700"/>
                              </a:solidFill>
                              <a:latin typeface="Cambria Math" panose="02040503050406030204" pitchFamily="18" charset="0"/>
                              <a:ea typeface="Hiragino Maru Gothic Pro W4"/>
                              <a:cs typeface="Poppins"/>
                            </a:rPr>
                            <m:t>Ω</m:t>
                          </m:r>
                        </m:sub>
                        <m:sup/>
                        <m:e>
                          <m:nary>
                            <m:naryPr>
                              <m:ctrlPr>
                                <a:rPr lang="it-IT" i="1">
                                  <a:solidFill>
                                    <a:srgbClr val="593700"/>
                                  </a:solidFill>
                                  <a:latin typeface="Cambria Math" panose="02040503050406030204" pitchFamily="18" charset="0"/>
                                  <a:ea typeface="Hiragino Maru Gothic Pro W4"/>
                                  <a:cs typeface="Poppins"/>
                                </a:rPr>
                              </m:ctrlPr>
                            </m:naryPr>
                            <m:sub>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1</m:t>
                                  </m:r>
                                </m:sub>
                              </m:sSub>
                            </m:sub>
                            <m:sup>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2</m:t>
                                  </m:r>
                                </m:sub>
                              </m:sSub>
                            </m:sup>
                            <m:e>
                              <m:sSup>
                                <m:sSupPr>
                                  <m:ctrlPr>
                                    <a:rPr lang="it-IT" i="1">
                                      <a:solidFill>
                                        <a:srgbClr val="593700"/>
                                      </a:solidFill>
                                      <a:latin typeface="Cambria Math" panose="02040503050406030204" pitchFamily="18" charset="0"/>
                                      <a:ea typeface="Hiragino Maru Gothic Pro W4"/>
                                      <a:cs typeface="Poppins"/>
                                    </a:rPr>
                                  </m:ctrlPr>
                                </m:sSupPr>
                                <m:e>
                                  <m:d>
                                    <m:dPr>
                                      <m:ctrlPr>
                                        <a:rPr lang="it-IT" i="1">
                                          <a:solidFill>
                                            <a:srgbClr val="593700"/>
                                          </a:solidFill>
                                          <a:latin typeface="Cambria Math" panose="02040503050406030204" pitchFamily="18" charset="0"/>
                                          <a:ea typeface="Hiragino Maru Gothic Pro W4"/>
                                          <a:cs typeface="Poppins"/>
                                        </a:rPr>
                                      </m:ctrlPr>
                                    </m:dPr>
                                    <m:e>
                                      <m:f>
                                        <m:fPr>
                                          <m:ctrlPr>
                                            <a:rPr lang="it-IT" b="1" i="1">
                                              <a:solidFill>
                                                <a:srgbClr val="593700"/>
                                              </a:solidFill>
                                              <a:latin typeface="Cambria Math" panose="02040503050406030204" pitchFamily="18" charset="0"/>
                                              <a:ea typeface="Hiragino Maru Gothic Pro W4"/>
                                              <a:cs typeface="Poppins"/>
                                            </a:rPr>
                                          </m:ctrlPr>
                                        </m:fPr>
                                        <m:num>
                                          <m:sSup>
                                            <m:sSupPr>
                                              <m:ctrlPr>
                                                <a:rPr lang="it-IT" b="1" i="1">
                                                  <a:solidFill>
                                                    <a:srgbClr val="593700"/>
                                                  </a:solidFill>
                                                  <a:latin typeface="Cambria Math" panose="02040503050406030204" pitchFamily="18" charset="0"/>
                                                  <a:ea typeface="Hiragino Maru Gothic Pro W4"/>
                                                  <a:cs typeface="Poppins"/>
                                                </a:rPr>
                                              </m:ctrlPr>
                                            </m:sSupPr>
                                            <m:e>
                                              <m:r>
                                                <a:rPr lang="it-IT" b="1" i="1">
                                                  <a:solidFill>
                                                    <a:srgbClr val="593700"/>
                                                  </a:solidFill>
                                                  <a:latin typeface="Cambria Math" panose="02040503050406030204" pitchFamily="18" charset="0"/>
                                                  <a:ea typeface="Hiragino Maru Gothic Pro W4"/>
                                                  <a:cs typeface="Poppins"/>
                                                </a:rPr>
                                                <m:t>𝛛</m:t>
                                              </m:r>
                                            </m:e>
                                            <m:sup>
                                              <m:r>
                                                <a:rPr lang="it-IT" b="1" i="1">
                                                  <a:solidFill>
                                                    <a:srgbClr val="593700"/>
                                                  </a:solidFill>
                                                  <a:latin typeface="Cambria Math" panose="02040503050406030204" pitchFamily="18" charset="0"/>
                                                  <a:ea typeface="Hiragino Maru Gothic Pro W4"/>
                                                  <a:cs typeface="Poppins"/>
                                                </a:rPr>
                                                <m:t>𝟐</m:t>
                                              </m:r>
                                            </m:sup>
                                          </m:sSup>
                                          <m:r>
                                            <a:rPr lang="it-IT" b="1" i="1">
                                              <a:solidFill>
                                                <a:srgbClr val="593700"/>
                                              </a:solidFill>
                                              <a:latin typeface="Cambria Math" panose="02040503050406030204" pitchFamily="18" charset="0"/>
                                              <a:ea typeface="Hiragino Maru Gothic Pro W4"/>
                                              <a:cs typeface="Poppins"/>
                                            </a:rPr>
                                            <m:t>𝐟</m:t>
                                          </m:r>
                                          <m:d>
                                            <m:dPr>
                                              <m:ctrlPr>
                                                <a:rPr lang="it-IT" b="1" i="1">
                                                  <a:solidFill>
                                                    <a:srgbClr val="593700"/>
                                                  </a:solidFill>
                                                  <a:latin typeface="Cambria Math" panose="02040503050406030204" pitchFamily="18" charset="0"/>
                                                  <a:ea typeface="Hiragino Maru Gothic Pro W4"/>
                                                  <a:cs typeface="Poppins"/>
                                                </a:rPr>
                                              </m:ctrlPr>
                                            </m:dPr>
                                            <m:e>
                                              <m:r>
                                                <a:rPr lang="it-IT" b="1" i="1">
                                                  <a:solidFill>
                                                    <a:srgbClr val="593700"/>
                                                  </a:solidFill>
                                                  <a:latin typeface="Cambria Math" panose="02040503050406030204" pitchFamily="18" charset="0"/>
                                                  <a:ea typeface="Hiragino Maru Gothic Pro W4"/>
                                                  <a:cs typeface="Poppins"/>
                                                </a:rPr>
                                                <m:t>𝐩</m:t>
                                              </m:r>
                                              <m:r>
                                                <a:rPr lang="it-IT" b="1">
                                                  <a:solidFill>
                                                    <a:srgbClr val="593700"/>
                                                  </a:solidFill>
                                                  <a:latin typeface="Cambria Math" panose="02040503050406030204" pitchFamily="18" charset="0"/>
                                                  <a:ea typeface="Hiragino Maru Gothic Pro W4"/>
                                                  <a:cs typeface="Poppins"/>
                                                </a:rPr>
                                                <m:t>,</m:t>
                                              </m:r>
                                              <m:r>
                                                <a:rPr lang="it-IT" b="1" i="1">
                                                  <a:solidFill>
                                                    <a:srgbClr val="593700"/>
                                                  </a:solidFill>
                                                  <a:latin typeface="Cambria Math" panose="02040503050406030204" pitchFamily="18" charset="0"/>
                                                  <a:ea typeface="Hiragino Maru Gothic Pro W4"/>
                                                  <a:cs typeface="Poppins"/>
                                                </a:rPr>
                                                <m:t>𝐭</m:t>
                                              </m:r>
                                            </m:e>
                                          </m:d>
                                        </m:num>
                                        <m:den>
                                          <m:r>
                                            <a:rPr lang="it-IT" b="1" i="1">
                                              <a:solidFill>
                                                <a:srgbClr val="593700"/>
                                              </a:solidFill>
                                              <a:latin typeface="Cambria Math" panose="02040503050406030204" pitchFamily="18" charset="0"/>
                                              <a:ea typeface="Hiragino Maru Gothic Pro W4"/>
                                              <a:cs typeface="Poppins"/>
                                            </a:rPr>
                                            <m:t>𝛛</m:t>
                                          </m:r>
                                          <m:sSup>
                                            <m:sSupPr>
                                              <m:ctrlPr>
                                                <a:rPr lang="it-IT" b="1" i="1">
                                                  <a:solidFill>
                                                    <a:srgbClr val="593700"/>
                                                  </a:solidFill>
                                                  <a:latin typeface="Cambria Math" panose="02040503050406030204" pitchFamily="18" charset="0"/>
                                                  <a:ea typeface="Hiragino Maru Gothic Pro W4"/>
                                                  <a:cs typeface="Poppins"/>
                                                </a:rPr>
                                              </m:ctrlPr>
                                            </m:sSupPr>
                                            <m:e>
                                              <m:r>
                                                <a:rPr lang="it-IT" b="1" i="1">
                                                  <a:solidFill>
                                                    <a:srgbClr val="593700"/>
                                                  </a:solidFill>
                                                  <a:latin typeface="Cambria Math" panose="02040503050406030204" pitchFamily="18" charset="0"/>
                                                  <a:ea typeface="Hiragino Maru Gothic Pro W4"/>
                                                  <a:cs typeface="Poppins"/>
                                                </a:rPr>
                                                <m:t>𝐭</m:t>
                                              </m:r>
                                            </m:e>
                                            <m:sup>
                                              <m:r>
                                                <a:rPr lang="it-IT" b="1" i="1">
                                                  <a:solidFill>
                                                    <a:srgbClr val="593700"/>
                                                  </a:solidFill>
                                                  <a:latin typeface="Cambria Math" panose="02040503050406030204" pitchFamily="18" charset="0"/>
                                                  <a:ea typeface="Hiragino Maru Gothic Pro W4"/>
                                                  <a:cs typeface="Poppins"/>
                                                </a:rPr>
                                                <m:t>𝟐</m:t>
                                              </m:r>
                                            </m:sup>
                                          </m:sSup>
                                        </m:den>
                                      </m:f>
                                    </m:e>
                                  </m:d>
                                </m:e>
                                <m:sup>
                                  <m:r>
                                    <a:rPr lang="it-IT">
                                      <a:solidFill>
                                        <a:srgbClr val="593700"/>
                                      </a:solidFill>
                                      <a:latin typeface="Cambria Math" panose="02040503050406030204" pitchFamily="18" charset="0"/>
                                      <a:ea typeface="Hiragino Maru Gothic Pro W4"/>
                                      <a:cs typeface="Poppins"/>
                                    </a:rPr>
                                    <m:t>2</m:t>
                                  </m:r>
                                </m:sup>
                              </m:sSup>
                              <m:r>
                                <a:rPr lang="it-IT">
                                  <a:solidFill>
                                    <a:srgbClr val="593700"/>
                                  </a:solidFill>
                                  <a:latin typeface="Cambria Math" panose="02040503050406030204" pitchFamily="18" charset="0"/>
                                  <a:ea typeface="Hiragino Maru Gothic Pro W4"/>
                                  <a:cs typeface="Poppins"/>
                                </a:rPr>
                                <m:t>𝑑</m:t>
                              </m:r>
                            </m:e>
                          </m:nary>
                          <m:r>
                            <a:rPr lang="it-IT">
                              <a:solidFill>
                                <a:srgbClr val="593700"/>
                              </a:solidFill>
                              <a:latin typeface="Cambria Math" panose="02040503050406030204" pitchFamily="18" charset="0"/>
                              <a:ea typeface="Hiragino Maru Gothic Pro W4"/>
                              <a:cs typeface="Poppins"/>
                            </a:rPr>
                            <m:t>𝑡</m:t>
                          </m:r>
                        </m:e>
                      </m:nary>
                      <m:r>
                        <a:rPr lang="it-IT">
                          <a:solidFill>
                            <a:srgbClr val="593700"/>
                          </a:solidFill>
                          <a:latin typeface="Cambria Math" panose="02040503050406030204" pitchFamily="18" charset="0"/>
                          <a:ea typeface="Hiragino Maru Gothic Pro W4"/>
                          <a:cs typeface="Poppins"/>
                        </a:rPr>
                        <m:t>𝑑𝑝</m:t>
                      </m:r>
                    </m:oMath>
                  </m:oMathPara>
                </a14:m>
                <a:endParaRPr lang="it-IT">
                  <a:solidFill>
                    <a:srgbClr val="593700"/>
                  </a:solidFill>
                  <a:latin typeface="Cambria Math" panose="02040503050406030204" pitchFamily="18" charset="0"/>
                  <a:ea typeface="Hiragino Maru Gothic Pro W4"/>
                  <a:cs typeface="Poppins"/>
                </a:endParaRPr>
              </a:p>
            </p:txBody>
          </p:sp>
        </mc:Choice>
        <mc:Fallback xmlns="">
          <p:sp>
            <p:nvSpPr>
              <p:cNvPr id="10" name="CasellaDiTesto 9">
                <a:extLst>
                  <a:ext uri="{FF2B5EF4-FFF2-40B4-BE49-F238E27FC236}">
                    <a16:creationId xmlns:a16="http://schemas.microsoft.com/office/drawing/2014/main" id="{C5E94C83-1EF1-B197-5B55-E5822F7DABD7}"/>
                  </a:ext>
                </a:extLst>
              </p:cNvPr>
              <p:cNvSpPr txBox="1">
                <a:spLocks noRot="1" noChangeAspect="1" noMove="1" noResize="1" noEditPoints="1" noAdjustHandles="1" noChangeArrowheads="1" noChangeShapeType="1" noTextEdit="1"/>
              </p:cNvSpPr>
              <p:nvPr/>
            </p:nvSpPr>
            <p:spPr>
              <a:xfrm>
                <a:off x="461177" y="4341417"/>
                <a:ext cx="8682823" cy="722377"/>
              </a:xfrm>
              <a:prstGeom prst="rect">
                <a:avLst/>
              </a:prstGeom>
              <a:blipFill>
                <a:blip r:embed="rId5"/>
                <a:stretch>
                  <a:fillRect t="-105172" b="-158621"/>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10608026-FB77-CAB8-37BA-9F8A9E4BCE79}"/>
              </a:ext>
            </a:extLst>
          </p:cNvPr>
          <p:cNvSpPr txBox="1"/>
          <p:nvPr/>
        </p:nvSpPr>
        <p:spPr>
          <a:xfrm>
            <a:off x="367350" y="4029074"/>
            <a:ext cx="4112023" cy="307777"/>
          </a:xfrm>
          <a:prstGeom prst="rect">
            <a:avLst/>
          </a:prstGeom>
          <a:noFill/>
        </p:spPr>
        <p:txBody>
          <a:bodyPr wrap="none" rtlCol="0">
            <a:spAutoFit/>
          </a:bodyPr>
          <a:lstStyle/>
          <a:p>
            <a:r>
              <a:rPr lang="it-IT" sz="1200" err="1">
                <a:solidFill>
                  <a:srgbClr val="593700"/>
                </a:solidFill>
                <a:latin typeface="Helvetica" pitchFamily="2" charset="0"/>
              </a:rPr>
              <a:t>Minimize</a:t>
            </a:r>
            <a:r>
              <a:rPr lang="it-IT" sz="1200">
                <a:solidFill>
                  <a:srgbClr val="593700"/>
                </a:solidFill>
                <a:latin typeface="Helvetica" pitchFamily="2" charset="0"/>
              </a:rPr>
              <a:t> the following </a:t>
            </a:r>
            <a:r>
              <a:rPr lang="it-IT" sz="1200" err="1">
                <a:solidFill>
                  <a:srgbClr val="593700"/>
                </a:solidFill>
                <a:latin typeface="Helvetica" pitchFamily="2" charset="0"/>
              </a:rPr>
              <a:t>penalized</a:t>
            </a:r>
            <a:r>
              <a:rPr lang="it-IT" sz="1200">
                <a:solidFill>
                  <a:srgbClr val="593700"/>
                </a:solidFill>
                <a:latin typeface="Helvetica" pitchFamily="2" charset="0"/>
              </a:rPr>
              <a:t> sum of </a:t>
            </a:r>
            <a:r>
              <a:rPr lang="it-IT" sz="1200" err="1">
                <a:solidFill>
                  <a:srgbClr val="593700"/>
                </a:solidFill>
                <a:latin typeface="Helvetica" pitchFamily="2" charset="0"/>
              </a:rPr>
              <a:t>squares</a:t>
            </a:r>
            <a:r>
              <a:rPr lang="it-IT" sz="1200">
                <a:solidFill>
                  <a:srgbClr val="593700"/>
                </a:solidFill>
                <a:latin typeface="Helvetica" pitchFamily="2" charset="0"/>
              </a:rPr>
              <a:t> </a:t>
            </a:r>
            <a:r>
              <a:rPr lang="it-IT" sz="1200" err="1">
                <a:solidFill>
                  <a:srgbClr val="593700"/>
                </a:solidFill>
                <a:latin typeface="Helvetica" pitchFamily="2" charset="0"/>
              </a:rPr>
              <a:t>criterion</a:t>
            </a:r>
            <a:r>
              <a:rPr lang="it-IT">
                <a:solidFill>
                  <a:srgbClr val="593700"/>
                </a:solidFill>
              </a:rPr>
              <a:t>:</a:t>
            </a:r>
          </a:p>
        </p:txBody>
      </p:sp>
      <p:grpSp>
        <p:nvGrpSpPr>
          <p:cNvPr id="14" name="object 7">
            <a:extLst>
              <a:ext uri="{FF2B5EF4-FFF2-40B4-BE49-F238E27FC236}">
                <a16:creationId xmlns:a16="http://schemas.microsoft.com/office/drawing/2014/main" id="{C1AA1D92-2060-F5F1-B0F3-52457AF36794}"/>
              </a:ext>
            </a:extLst>
          </p:cNvPr>
          <p:cNvGrpSpPr/>
          <p:nvPr/>
        </p:nvGrpSpPr>
        <p:grpSpPr>
          <a:xfrm>
            <a:off x="893022" y="2131022"/>
            <a:ext cx="1371985" cy="1474241"/>
            <a:chOff x="1180858" y="1014983"/>
            <a:chExt cx="3504565" cy="4817110"/>
          </a:xfrm>
        </p:grpSpPr>
        <p:pic>
          <p:nvPicPr>
            <p:cNvPr id="15" name="object 8">
              <a:extLst>
                <a:ext uri="{FF2B5EF4-FFF2-40B4-BE49-F238E27FC236}">
                  <a16:creationId xmlns:a16="http://schemas.microsoft.com/office/drawing/2014/main" id="{3F638A1C-0087-A926-F43F-3035CD065AF2}"/>
                </a:ext>
              </a:extLst>
            </p:cNvPr>
            <p:cNvPicPr/>
            <p:nvPr/>
          </p:nvPicPr>
          <p:blipFill>
            <a:blip r:embed="rId6" cstate="print"/>
            <a:stretch>
              <a:fillRect/>
            </a:stretch>
          </p:blipFill>
          <p:spPr>
            <a:xfrm>
              <a:off x="3322573" y="1404670"/>
              <a:ext cx="1362303" cy="1362303"/>
            </a:xfrm>
            <a:prstGeom prst="rect">
              <a:avLst/>
            </a:prstGeom>
          </p:spPr>
        </p:pic>
        <p:pic>
          <p:nvPicPr>
            <p:cNvPr id="16" name="object 9">
              <a:extLst>
                <a:ext uri="{FF2B5EF4-FFF2-40B4-BE49-F238E27FC236}">
                  <a16:creationId xmlns:a16="http://schemas.microsoft.com/office/drawing/2014/main" id="{C326373E-0113-2DBB-C97C-67D2BB659196}"/>
                </a:ext>
              </a:extLst>
            </p:cNvPr>
            <p:cNvPicPr/>
            <p:nvPr/>
          </p:nvPicPr>
          <p:blipFill>
            <a:blip r:embed="rId7" cstate="print"/>
            <a:stretch>
              <a:fillRect/>
            </a:stretch>
          </p:blipFill>
          <p:spPr>
            <a:xfrm>
              <a:off x="2908554" y="1290243"/>
              <a:ext cx="1025436" cy="1242669"/>
            </a:xfrm>
            <a:prstGeom prst="rect">
              <a:avLst/>
            </a:prstGeom>
          </p:spPr>
        </p:pic>
        <p:pic>
          <p:nvPicPr>
            <p:cNvPr id="17" name="object 10">
              <a:extLst>
                <a:ext uri="{FF2B5EF4-FFF2-40B4-BE49-F238E27FC236}">
                  <a16:creationId xmlns:a16="http://schemas.microsoft.com/office/drawing/2014/main" id="{06AFD4DC-58B6-7637-D151-7F6FD62DC02A}"/>
                </a:ext>
              </a:extLst>
            </p:cNvPr>
            <p:cNvPicPr/>
            <p:nvPr/>
          </p:nvPicPr>
          <p:blipFill>
            <a:blip r:embed="rId8" cstate="print"/>
            <a:stretch>
              <a:fillRect/>
            </a:stretch>
          </p:blipFill>
          <p:spPr>
            <a:xfrm>
              <a:off x="2609088" y="1354073"/>
              <a:ext cx="1066800" cy="1066800"/>
            </a:xfrm>
            <a:prstGeom prst="rect">
              <a:avLst/>
            </a:prstGeom>
          </p:spPr>
        </p:pic>
        <p:pic>
          <p:nvPicPr>
            <p:cNvPr id="18" name="object 11">
              <a:extLst>
                <a:ext uri="{FF2B5EF4-FFF2-40B4-BE49-F238E27FC236}">
                  <a16:creationId xmlns:a16="http://schemas.microsoft.com/office/drawing/2014/main" id="{1E342D24-4D38-8E91-B8B3-458EA2625003}"/>
                </a:ext>
              </a:extLst>
            </p:cNvPr>
            <p:cNvPicPr/>
            <p:nvPr/>
          </p:nvPicPr>
          <p:blipFill>
            <a:blip r:embed="rId9" cstate="print"/>
            <a:stretch>
              <a:fillRect/>
            </a:stretch>
          </p:blipFill>
          <p:spPr>
            <a:xfrm>
              <a:off x="2001951" y="1202448"/>
              <a:ext cx="1371714" cy="1371714"/>
            </a:xfrm>
            <a:prstGeom prst="rect">
              <a:avLst/>
            </a:prstGeom>
          </p:spPr>
        </p:pic>
        <p:pic>
          <p:nvPicPr>
            <p:cNvPr id="19" name="object 12">
              <a:extLst>
                <a:ext uri="{FF2B5EF4-FFF2-40B4-BE49-F238E27FC236}">
                  <a16:creationId xmlns:a16="http://schemas.microsoft.com/office/drawing/2014/main" id="{69996117-EF6D-739B-2585-2AF143FC7E05}"/>
                </a:ext>
              </a:extLst>
            </p:cNvPr>
            <p:cNvPicPr/>
            <p:nvPr/>
          </p:nvPicPr>
          <p:blipFill>
            <a:blip r:embed="rId10" cstate="print"/>
            <a:stretch>
              <a:fillRect/>
            </a:stretch>
          </p:blipFill>
          <p:spPr>
            <a:xfrm>
              <a:off x="1666151" y="1447431"/>
              <a:ext cx="1478521" cy="1478521"/>
            </a:xfrm>
            <a:prstGeom prst="rect">
              <a:avLst/>
            </a:prstGeom>
          </p:spPr>
        </p:pic>
        <p:pic>
          <p:nvPicPr>
            <p:cNvPr id="20" name="object 13">
              <a:extLst>
                <a:ext uri="{FF2B5EF4-FFF2-40B4-BE49-F238E27FC236}">
                  <a16:creationId xmlns:a16="http://schemas.microsoft.com/office/drawing/2014/main" id="{192514BF-A56C-FEE9-877D-2F82044E2076}"/>
                </a:ext>
              </a:extLst>
            </p:cNvPr>
            <p:cNvPicPr/>
            <p:nvPr/>
          </p:nvPicPr>
          <p:blipFill>
            <a:blip r:embed="rId11" cstate="print"/>
            <a:stretch>
              <a:fillRect/>
            </a:stretch>
          </p:blipFill>
          <p:spPr>
            <a:xfrm>
              <a:off x="1549869" y="1904669"/>
              <a:ext cx="1243914" cy="1243914"/>
            </a:xfrm>
            <a:prstGeom prst="rect">
              <a:avLst/>
            </a:prstGeom>
          </p:spPr>
        </p:pic>
        <p:pic>
          <p:nvPicPr>
            <p:cNvPr id="21" name="object 14">
              <a:extLst>
                <a:ext uri="{FF2B5EF4-FFF2-40B4-BE49-F238E27FC236}">
                  <a16:creationId xmlns:a16="http://schemas.microsoft.com/office/drawing/2014/main" id="{20EDE2DC-5983-4ADB-E3A3-3111E5619544}"/>
                </a:ext>
              </a:extLst>
            </p:cNvPr>
            <p:cNvPicPr/>
            <p:nvPr/>
          </p:nvPicPr>
          <p:blipFill>
            <a:blip r:embed="rId12" cstate="print"/>
            <a:stretch>
              <a:fillRect/>
            </a:stretch>
          </p:blipFill>
          <p:spPr>
            <a:xfrm>
              <a:off x="1550149" y="2255647"/>
              <a:ext cx="1399044" cy="1399044"/>
            </a:xfrm>
            <a:prstGeom prst="rect">
              <a:avLst/>
            </a:prstGeom>
          </p:spPr>
        </p:pic>
        <p:pic>
          <p:nvPicPr>
            <p:cNvPr id="22" name="object 15">
              <a:extLst>
                <a:ext uri="{FF2B5EF4-FFF2-40B4-BE49-F238E27FC236}">
                  <a16:creationId xmlns:a16="http://schemas.microsoft.com/office/drawing/2014/main" id="{655C91BA-1FF4-E46C-B074-0C94C9CAA110}"/>
                </a:ext>
              </a:extLst>
            </p:cNvPr>
            <p:cNvPicPr/>
            <p:nvPr/>
          </p:nvPicPr>
          <p:blipFill>
            <a:blip r:embed="rId13" cstate="print"/>
            <a:stretch>
              <a:fillRect/>
            </a:stretch>
          </p:blipFill>
          <p:spPr>
            <a:xfrm>
              <a:off x="1812620" y="2509989"/>
              <a:ext cx="1466519" cy="1466519"/>
            </a:xfrm>
            <a:prstGeom prst="rect">
              <a:avLst/>
            </a:prstGeom>
          </p:spPr>
        </p:pic>
        <p:pic>
          <p:nvPicPr>
            <p:cNvPr id="23" name="object 16">
              <a:extLst>
                <a:ext uri="{FF2B5EF4-FFF2-40B4-BE49-F238E27FC236}">
                  <a16:creationId xmlns:a16="http://schemas.microsoft.com/office/drawing/2014/main" id="{10BD9470-C6C3-12C4-309F-0387E437986F}"/>
                </a:ext>
              </a:extLst>
            </p:cNvPr>
            <p:cNvPicPr/>
            <p:nvPr/>
          </p:nvPicPr>
          <p:blipFill>
            <a:blip r:embed="rId14" cstate="print"/>
            <a:stretch>
              <a:fillRect/>
            </a:stretch>
          </p:blipFill>
          <p:spPr>
            <a:xfrm>
              <a:off x="2390394" y="2854451"/>
              <a:ext cx="1066800" cy="1066800"/>
            </a:xfrm>
            <a:prstGeom prst="rect">
              <a:avLst/>
            </a:prstGeom>
          </p:spPr>
        </p:pic>
        <p:pic>
          <p:nvPicPr>
            <p:cNvPr id="24" name="object 17">
              <a:extLst>
                <a:ext uri="{FF2B5EF4-FFF2-40B4-BE49-F238E27FC236}">
                  <a16:creationId xmlns:a16="http://schemas.microsoft.com/office/drawing/2014/main" id="{397F5070-DE9C-A2FA-BD2B-69B5625D993F}"/>
                </a:ext>
              </a:extLst>
            </p:cNvPr>
            <p:cNvPicPr/>
            <p:nvPr/>
          </p:nvPicPr>
          <p:blipFill>
            <a:blip r:embed="rId15" cstate="print"/>
            <a:stretch>
              <a:fillRect/>
            </a:stretch>
          </p:blipFill>
          <p:spPr>
            <a:xfrm>
              <a:off x="2753994" y="2971711"/>
              <a:ext cx="1269784" cy="1269784"/>
            </a:xfrm>
            <a:prstGeom prst="rect">
              <a:avLst/>
            </a:prstGeom>
          </p:spPr>
        </p:pic>
        <p:pic>
          <p:nvPicPr>
            <p:cNvPr id="25" name="object 18">
              <a:extLst>
                <a:ext uri="{FF2B5EF4-FFF2-40B4-BE49-F238E27FC236}">
                  <a16:creationId xmlns:a16="http://schemas.microsoft.com/office/drawing/2014/main" id="{86E1118B-C928-41E7-22A5-DB499C3DDA13}"/>
                </a:ext>
              </a:extLst>
            </p:cNvPr>
            <p:cNvPicPr/>
            <p:nvPr/>
          </p:nvPicPr>
          <p:blipFill>
            <a:blip r:embed="rId16" cstate="print"/>
            <a:stretch>
              <a:fillRect/>
            </a:stretch>
          </p:blipFill>
          <p:spPr>
            <a:xfrm>
              <a:off x="2964052" y="3048253"/>
              <a:ext cx="1498917" cy="1498917"/>
            </a:xfrm>
            <a:prstGeom prst="rect">
              <a:avLst/>
            </a:prstGeom>
          </p:spPr>
        </p:pic>
        <p:pic>
          <p:nvPicPr>
            <p:cNvPr id="26" name="object 19">
              <a:extLst>
                <a:ext uri="{FF2B5EF4-FFF2-40B4-BE49-F238E27FC236}">
                  <a16:creationId xmlns:a16="http://schemas.microsoft.com/office/drawing/2014/main" id="{0F9EE7E2-6AAD-049A-2320-5B3329861719}"/>
                </a:ext>
              </a:extLst>
            </p:cNvPr>
            <p:cNvPicPr/>
            <p:nvPr/>
          </p:nvPicPr>
          <p:blipFill>
            <a:blip r:embed="rId17" cstate="print"/>
            <a:stretch>
              <a:fillRect/>
            </a:stretch>
          </p:blipFill>
          <p:spPr>
            <a:xfrm>
              <a:off x="3279139" y="3522281"/>
              <a:ext cx="1232369" cy="1232369"/>
            </a:xfrm>
            <a:prstGeom prst="rect">
              <a:avLst/>
            </a:prstGeom>
          </p:spPr>
        </p:pic>
        <p:pic>
          <p:nvPicPr>
            <p:cNvPr id="27" name="object 20">
              <a:extLst>
                <a:ext uri="{FF2B5EF4-FFF2-40B4-BE49-F238E27FC236}">
                  <a16:creationId xmlns:a16="http://schemas.microsoft.com/office/drawing/2014/main" id="{857876C4-5811-7EAC-F084-833D80DDFCB8}"/>
                </a:ext>
              </a:extLst>
            </p:cNvPr>
            <p:cNvPicPr/>
            <p:nvPr/>
          </p:nvPicPr>
          <p:blipFill>
            <a:blip r:embed="rId18" cstate="print"/>
            <a:stretch>
              <a:fillRect/>
            </a:stretch>
          </p:blipFill>
          <p:spPr>
            <a:xfrm>
              <a:off x="3058883" y="3812539"/>
              <a:ext cx="1450860" cy="1450860"/>
            </a:xfrm>
            <a:prstGeom prst="rect">
              <a:avLst/>
            </a:prstGeom>
          </p:spPr>
        </p:pic>
        <p:pic>
          <p:nvPicPr>
            <p:cNvPr id="28" name="object 21">
              <a:extLst>
                <a:ext uri="{FF2B5EF4-FFF2-40B4-BE49-F238E27FC236}">
                  <a16:creationId xmlns:a16="http://schemas.microsoft.com/office/drawing/2014/main" id="{86DBD582-4D0E-13A4-9DE6-E3B8C43A63D1}"/>
                </a:ext>
              </a:extLst>
            </p:cNvPr>
            <p:cNvPicPr/>
            <p:nvPr/>
          </p:nvPicPr>
          <p:blipFill>
            <a:blip r:embed="rId19" cstate="print"/>
            <a:stretch>
              <a:fillRect/>
            </a:stretch>
          </p:blipFill>
          <p:spPr>
            <a:xfrm>
              <a:off x="2827362" y="4180966"/>
              <a:ext cx="1478813" cy="1478813"/>
            </a:xfrm>
            <a:prstGeom prst="rect">
              <a:avLst/>
            </a:prstGeom>
          </p:spPr>
        </p:pic>
        <p:pic>
          <p:nvPicPr>
            <p:cNvPr id="29" name="object 22">
              <a:extLst>
                <a:ext uri="{FF2B5EF4-FFF2-40B4-BE49-F238E27FC236}">
                  <a16:creationId xmlns:a16="http://schemas.microsoft.com/office/drawing/2014/main" id="{E04D7E1E-3D6F-BA9F-2714-902031A16837}"/>
                </a:ext>
              </a:extLst>
            </p:cNvPr>
            <p:cNvPicPr/>
            <p:nvPr/>
          </p:nvPicPr>
          <p:blipFill>
            <a:blip r:embed="rId20" cstate="print"/>
            <a:stretch>
              <a:fillRect/>
            </a:stretch>
          </p:blipFill>
          <p:spPr>
            <a:xfrm>
              <a:off x="2493327" y="4408931"/>
              <a:ext cx="1249260" cy="1249260"/>
            </a:xfrm>
            <a:prstGeom prst="rect">
              <a:avLst/>
            </a:prstGeom>
          </p:spPr>
        </p:pic>
        <p:pic>
          <p:nvPicPr>
            <p:cNvPr id="30" name="object 23">
              <a:extLst>
                <a:ext uri="{FF2B5EF4-FFF2-40B4-BE49-F238E27FC236}">
                  <a16:creationId xmlns:a16="http://schemas.microsoft.com/office/drawing/2014/main" id="{8D7DC87E-B1B4-CF91-01C2-82149A01E3CF}"/>
                </a:ext>
              </a:extLst>
            </p:cNvPr>
            <p:cNvPicPr/>
            <p:nvPr/>
          </p:nvPicPr>
          <p:blipFill>
            <a:blip r:embed="rId21" cstate="print"/>
            <a:stretch>
              <a:fillRect/>
            </a:stretch>
          </p:blipFill>
          <p:spPr>
            <a:xfrm>
              <a:off x="2062060" y="4451642"/>
              <a:ext cx="1250226" cy="1250238"/>
            </a:xfrm>
            <a:prstGeom prst="rect">
              <a:avLst/>
            </a:prstGeom>
          </p:spPr>
        </p:pic>
        <p:pic>
          <p:nvPicPr>
            <p:cNvPr id="31" name="object 24">
              <a:extLst>
                <a:ext uri="{FF2B5EF4-FFF2-40B4-BE49-F238E27FC236}">
                  <a16:creationId xmlns:a16="http://schemas.microsoft.com/office/drawing/2014/main" id="{E5AB7B0D-5268-0BD2-EDFF-0A1E04C2CF52}"/>
                </a:ext>
              </a:extLst>
            </p:cNvPr>
            <p:cNvPicPr/>
            <p:nvPr/>
          </p:nvPicPr>
          <p:blipFill>
            <a:blip r:embed="rId22" cstate="print"/>
            <a:stretch>
              <a:fillRect/>
            </a:stretch>
          </p:blipFill>
          <p:spPr>
            <a:xfrm>
              <a:off x="1578749" y="4262348"/>
              <a:ext cx="1410068" cy="1410068"/>
            </a:xfrm>
            <a:prstGeom prst="rect">
              <a:avLst/>
            </a:prstGeom>
          </p:spPr>
        </p:pic>
        <p:pic>
          <p:nvPicPr>
            <p:cNvPr id="32" name="object 25">
              <a:extLst>
                <a:ext uri="{FF2B5EF4-FFF2-40B4-BE49-F238E27FC236}">
                  <a16:creationId xmlns:a16="http://schemas.microsoft.com/office/drawing/2014/main" id="{5DEB4601-F45D-5120-77EF-CF3CD7F7D22E}"/>
                </a:ext>
              </a:extLst>
            </p:cNvPr>
            <p:cNvPicPr/>
            <p:nvPr/>
          </p:nvPicPr>
          <p:blipFill>
            <a:blip r:embed="rId23" cstate="print"/>
            <a:stretch>
              <a:fillRect/>
            </a:stretch>
          </p:blipFill>
          <p:spPr>
            <a:xfrm>
              <a:off x="1180858" y="4084078"/>
              <a:ext cx="1422260" cy="1422260"/>
            </a:xfrm>
            <a:prstGeom prst="rect">
              <a:avLst/>
            </a:prstGeom>
          </p:spPr>
        </p:pic>
        <p:pic>
          <p:nvPicPr>
            <p:cNvPr id="33" name="object 26">
              <a:extLst>
                <a:ext uri="{FF2B5EF4-FFF2-40B4-BE49-F238E27FC236}">
                  <a16:creationId xmlns:a16="http://schemas.microsoft.com/office/drawing/2014/main" id="{BAFA34FE-17AE-04CD-22DE-CB2CEBF1EA92}"/>
                </a:ext>
              </a:extLst>
            </p:cNvPr>
            <p:cNvPicPr/>
            <p:nvPr/>
          </p:nvPicPr>
          <p:blipFill>
            <a:blip r:embed="rId24" cstate="print"/>
            <a:stretch>
              <a:fillRect/>
            </a:stretch>
          </p:blipFill>
          <p:spPr>
            <a:xfrm>
              <a:off x="2811779" y="1014983"/>
              <a:ext cx="304038" cy="405384"/>
            </a:xfrm>
            <a:prstGeom prst="rect">
              <a:avLst/>
            </a:prstGeom>
          </p:spPr>
        </p:pic>
        <p:pic>
          <p:nvPicPr>
            <p:cNvPr id="34" name="object 27">
              <a:extLst>
                <a:ext uri="{FF2B5EF4-FFF2-40B4-BE49-F238E27FC236}">
                  <a16:creationId xmlns:a16="http://schemas.microsoft.com/office/drawing/2014/main" id="{D00D6228-EFE3-063A-37CD-81CF44F35AF7}"/>
                </a:ext>
              </a:extLst>
            </p:cNvPr>
            <p:cNvPicPr/>
            <p:nvPr/>
          </p:nvPicPr>
          <p:blipFill>
            <a:blip r:embed="rId25" cstate="print"/>
            <a:stretch>
              <a:fillRect/>
            </a:stretch>
          </p:blipFill>
          <p:spPr>
            <a:xfrm>
              <a:off x="3021329" y="1014983"/>
              <a:ext cx="571499" cy="405384"/>
            </a:xfrm>
            <a:prstGeom prst="rect">
              <a:avLst/>
            </a:prstGeom>
          </p:spPr>
        </p:pic>
        <p:pic>
          <p:nvPicPr>
            <p:cNvPr id="35" name="object 28">
              <a:extLst>
                <a:ext uri="{FF2B5EF4-FFF2-40B4-BE49-F238E27FC236}">
                  <a16:creationId xmlns:a16="http://schemas.microsoft.com/office/drawing/2014/main" id="{20474708-C65D-1E16-5C42-F9B1C6AC3E17}"/>
                </a:ext>
              </a:extLst>
            </p:cNvPr>
            <p:cNvPicPr/>
            <p:nvPr/>
          </p:nvPicPr>
          <p:blipFill>
            <a:blip r:embed="rId26" cstate="print"/>
            <a:stretch>
              <a:fillRect/>
            </a:stretch>
          </p:blipFill>
          <p:spPr>
            <a:xfrm>
              <a:off x="3259836" y="5407913"/>
              <a:ext cx="304038" cy="405384"/>
            </a:xfrm>
            <a:prstGeom prst="rect">
              <a:avLst/>
            </a:prstGeom>
          </p:spPr>
        </p:pic>
        <p:pic>
          <p:nvPicPr>
            <p:cNvPr id="36" name="object 29">
              <a:extLst>
                <a:ext uri="{FF2B5EF4-FFF2-40B4-BE49-F238E27FC236}">
                  <a16:creationId xmlns:a16="http://schemas.microsoft.com/office/drawing/2014/main" id="{6B99BD33-C3E5-4B1F-E104-E205C4E554CE}"/>
                </a:ext>
              </a:extLst>
            </p:cNvPr>
            <p:cNvPicPr/>
            <p:nvPr/>
          </p:nvPicPr>
          <p:blipFill>
            <a:blip r:embed="rId26" cstate="print"/>
            <a:stretch>
              <a:fillRect/>
            </a:stretch>
          </p:blipFill>
          <p:spPr>
            <a:xfrm>
              <a:off x="3024377" y="5426201"/>
              <a:ext cx="304038" cy="405384"/>
            </a:xfrm>
            <a:prstGeom prst="rect">
              <a:avLst/>
            </a:prstGeom>
          </p:spPr>
        </p:pic>
        <p:pic>
          <p:nvPicPr>
            <p:cNvPr id="37" name="object 30">
              <a:extLst>
                <a:ext uri="{FF2B5EF4-FFF2-40B4-BE49-F238E27FC236}">
                  <a16:creationId xmlns:a16="http://schemas.microsoft.com/office/drawing/2014/main" id="{A305110D-BB3D-B545-6367-76B9A89C5112}"/>
                </a:ext>
              </a:extLst>
            </p:cNvPr>
            <p:cNvPicPr/>
            <p:nvPr/>
          </p:nvPicPr>
          <p:blipFill>
            <a:blip r:embed="rId26" cstate="print"/>
            <a:stretch>
              <a:fillRect/>
            </a:stretch>
          </p:blipFill>
          <p:spPr>
            <a:xfrm>
              <a:off x="2795777" y="5426201"/>
              <a:ext cx="304038" cy="405384"/>
            </a:xfrm>
            <a:prstGeom prst="rect">
              <a:avLst/>
            </a:prstGeom>
          </p:spPr>
        </p:pic>
      </p:grpSp>
      <p:cxnSp>
        <p:nvCxnSpPr>
          <p:cNvPr id="39" name="Connettore 1 38">
            <a:extLst>
              <a:ext uri="{FF2B5EF4-FFF2-40B4-BE49-F238E27FC236}">
                <a16:creationId xmlns:a16="http://schemas.microsoft.com/office/drawing/2014/main" id="{CC746C41-8A14-D5D5-7946-CBD4FFF7EFA0}"/>
              </a:ext>
            </a:extLst>
          </p:cNvPr>
          <p:cNvCxnSpPr>
            <a:cxnSpLocks/>
            <a:stCxn id="33" idx="3"/>
            <a:endCxn id="37" idx="3"/>
          </p:cNvCxnSpPr>
          <p:nvPr/>
        </p:nvCxnSpPr>
        <p:spPr>
          <a:xfrm flipH="1">
            <a:off x="1644265" y="2193055"/>
            <a:ext cx="6264" cy="13500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86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pic>
        <p:nvPicPr>
          <p:cNvPr id="2" name="Immagine 1">
            <a:extLst>
              <a:ext uri="{FF2B5EF4-FFF2-40B4-BE49-F238E27FC236}">
                <a16:creationId xmlns:a16="http://schemas.microsoft.com/office/drawing/2014/main" id="{0988F12B-BDFD-7A04-6357-D69A5B2E1A83}"/>
              </a:ext>
            </a:extLst>
          </p:cNvPr>
          <p:cNvPicPr>
            <a:picLocks noChangeAspect="1"/>
          </p:cNvPicPr>
          <p:nvPr/>
        </p:nvPicPr>
        <p:blipFill rotWithShape="1">
          <a:blip r:embed="rId3"/>
          <a:srcRect l="8272" t="2145" b="6905"/>
          <a:stretch/>
        </p:blipFill>
        <p:spPr>
          <a:xfrm>
            <a:off x="4181634" y="2580800"/>
            <a:ext cx="2417830" cy="2074475"/>
          </a:xfrm>
          <a:prstGeom prst="rect">
            <a:avLst/>
          </a:prstGeom>
        </p:spPr>
      </p:pic>
      <p:pic>
        <p:nvPicPr>
          <p:cNvPr id="4" name="Immagine 3">
            <a:extLst>
              <a:ext uri="{FF2B5EF4-FFF2-40B4-BE49-F238E27FC236}">
                <a16:creationId xmlns:a16="http://schemas.microsoft.com/office/drawing/2014/main" id="{43B2D6F0-F849-4244-7C96-2E9FEDC44C79}"/>
              </a:ext>
            </a:extLst>
          </p:cNvPr>
          <p:cNvPicPr>
            <a:picLocks noChangeAspect="1"/>
          </p:cNvPicPr>
          <p:nvPr/>
        </p:nvPicPr>
        <p:blipFill rotWithShape="1">
          <a:blip r:embed="rId4"/>
          <a:srcRect l="4230" t="3220" r="8771" b="3837"/>
          <a:stretch/>
        </p:blipFill>
        <p:spPr>
          <a:xfrm>
            <a:off x="6673553" y="2540148"/>
            <a:ext cx="2244039" cy="2074474"/>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BCE98D0-BF29-AFB9-8AB6-40379AC07EC6}"/>
                  </a:ext>
                </a:extLst>
              </p:cNvPr>
              <p:cNvSpPr txBox="1"/>
              <p:nvPr/>
            </p:nvSpPr>
            <p:spPr>
              <a:xfrm>
                <a:off x="314958" y="1067319"/>
                <a:ext cx="5338640" cy="1692771"/>
              </a:xfrm>
              <a:prstGeom prst="rect">
                <a:avLst/>
              </a:prstGeom>
              <a:noFill/>
            </p:spPr>
            <p:txBody>
              <a:bodyPr wrap="square" rtlCol="0">
                <a:spAutoFit/>
              </a:bodyPr>
              <a:lstStyle/>
              <a:p>
                <a:pPr marL="285750" indent="-285750">
                  <a:buFont typeface="Arial" panose="020B0604020202020204" pitchFamily="34" charset="0"/>
                  <a:buChar char="•"/>
                </a:pPr>
                <a:r>
                  <a:rPr lang="it-IT" sz="1300" err="1">
                    <a:solidFill>
                      <a:srgbClr val="593700"/>
                    </a:solidFill>
                    <a:latin typeface="Helvetica" pitchFamily="2" charset="0"/>
                  </a:rPr>
                  <a:t>Isotropic</a:t>
                </a:r>
                <a:r>
                  <a:rPr lang="it-IT" sz="1300">
                    <a:solidFill>
                      <a:srgbClr val="593700"/>
                    </a:solidFill>
                    <a:latin typeface="Helvetica" pitchFamily="2" charset="0"/>
                  </a:rPr>
                  <a:t> </a:t>
                </a:r>
                <a:r>
                  <a:rPr lang="it-IT" sz="1300" err="1">
                    <a:solidFill>
                      <a:srgbClr val="593700"/>
                    </a:solidFill>
                    <a:latin typeface="Helvetica" pitchFamily="2" charset="0"/>
                  </a:rPr>
                  <a:t>smoothing</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a:solidFill>
                      <a:srgbClr val="593700"/>
                    </a:solidFill>
                    <a:latin typeface="Helvetica" pitchFamily="2" charset="0"/>
                  </a:rPr>
                  <a:t>Space: Linear Finite </a:t>
                </a:r>
                <a:r>
                  <a:rPr lang="it-IT" sz="1300" err="1">
                    <a:solidFill>
                      <a:srgbClr val="593700"/>
                    </a:solidFill>
                    <a:latin typeface="Helvetica" pitchFamily="2" charset="0"/>
                  </a:rPr>
                  <a:t>Element</a:t>
                </a:r>
                <a:r>
                  <a:rPr lang="it-IT" sz="1300">
                    <a:solidFill>
                      <a:srgbClr val="593700"/>
                    </a:solidFill>
                    <a:latin typeface="Helvetica" pitchFamily="2" charset="0"/>
                  </a:rPr>
                  <a:t> </a:t>
                </a:r>
                <a:r>
                  <a:rPr lang="it-IT" sz="1300" err="1">
                    <a:solidFill>
                      <a:srgbClr val="593700"/>
                    </a:solidFill>
                    <a:latin typeface="Helvetica" pitchFamily="2" charset="0"/>
                  </a:rPr>
                  <a:t>Basis</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a:solidFill>
                      <a:srgbClr val="593700"/>
                    </a:solidFill>
                    <a:latin typeface="Helvetica" pitchFamily="2" charset="0"/>
                  </a:rPr>
                  <a:t>Time: </a:t>
                </a:r>
                <a:r>
                  <a:rPr lang="it-IT" sz="1300" err="1">
                    <a:solidFill>
                      <a:srgbClr val="593700"/>
                    </a:solidFill>
                    <a:latin typeface="Helvetica" pitchFamily="2" charset="0"/>
                  </a:rPr>
                  <a:t>cubic</a:t>
                </a:r>
                <a:r>
                  <a:rPr lang="it-IT" sz="1300">
                    <a:solidFill>
                      <a:srgbClr val="593700"/>
                    </a:solidFill>
                    <a:latin typeface="Helvetica" pitchFamily="2" charset="0"/>
                  </a:rPr>
                  <a:t> B-</a:t>
                </a:r>
                <a:r>
                  <a:rPr lang="it-IT" sz="1300" err="1">
                    <a:solidFill>
                      <a:srgbClr val="593700"/>
                    </a:solidFill>
                    <a:latin typeface="Helvetica" pitchFamily="2" charset="0"/>
                  </a:rPr>
                  <a:t>spline</a:t>
                </a:r>
                <a:r>
                  <a:rPr lang="it-IT" sz="1300">
                    <a:solidFill>
                      <a:srgbClr val="593700"/>
                    </a:solidFill>
                    <a:latin typeface="Helvetica" pitchFamily="2" charset="0"/>
                  </a:rPr>
                  <a:t> </a:t>
                </a:r>
                <a:r>
                  <a:rPr lang="it-IT" sz="1300" err="1">
                    <a:solidFill>
                      <a:srgbClr val="593700"/>
                    </a:solidFill>
                    <a:latin typeface="Helvetica" pitchFamily="2" charset="0"/>
                  </a:rPr>
                  <a:t>basis</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a:solidFill>
                      <a:srgbClr val="593700"/>
                    </a:solidFill>
                    <a:latin typeface="Helvetica" pitchFamily="2" charset="0"/>
                  </a:rPr>
                  <a:t>Non-</a:t>
                </a:r>
                <a:r>
                  <a:rPr lang="it-IT" sz="1300" err="1">
                    <a:solidFill>
                      <a:srgbClr val="593700"/>
                    </a:solidFill>
                    <a:latin typeface="Helvetica" pitchFamily="2" charset="0"/>
                  </a:rPr>
                  <a:t>tensor</a:t>
                </a:r>
                <a:r>
                  <a:rPr lang="it-IT" sz="1300">
                    <a:solidFill>
                      <a:srgbClr val="593700"/>
                    </a:solidFill>
                    <a:latin typeface="Helvetica" pitchFamily="2" charset="0"/>
                  </a:rPr>
                  <a:t> product </a:t>
                </a:r>
                <a:r>
                  <a:rPr lang="it-IT" sz="1300" err="1">
                    <a:solidFill>
                      <a:srgbClr val="593700"/>
                    </a:solidFill>
                    <a:latin typeface="Helvetica" pitchFamily="2" charset="0"/>
                  </a:rPr>
                  <a:t>basis</a:t>
                </a:r>
                <a:r>
                  <a:rPr lang="it-IT" sz="1300">
                    <a:solidFill>
                      <a:srgbClr val="593700"/>
                    </a:solidFill>
                    <a:latin typeface="Helvetica" pitchFamily="2" charset="0"/>
                  </a:rPr>
                  <a:t> to account for </a:t>
                </a:r>
                <a:r>
                  <a:rPr lang="it-IT" sz="1300" err="1">
                    <a:solidFill>
                      <a:srgbClr val="593700"/>
                    </a:solidFill>
                    <a:latin typeface="Helvetica" pitchFamily="2" charset="0"/>
                  </a:rPr>
                  <a:t>how</a:t>
                </a:r>
                <a:r>
                  <a:rPr lang="it-IT" sz="1300">
                    <a:solidFill>
                      <a:srgbClr val="593700"/>
                    </a:solidFill>
                    <a:latin typeface="Helvetica" pitchFamily="2" charset="0"/>
                  </a:rPr>
                  <a:t> the </a:t>
                </a:r>
                <a:r>
                  <a:rPr lang="it-IT" sz="1300" err="1">
                    <a:solidFill>
                      <a:srgbClr val="593700"/>
                    </a:solidFill>
                    <a:latin typeface="Helvetica" pitchFamily="2" charset="0"/>
                  </a:rPr>
                  <a:t>shape</a:t>
                </a:r>
                <a:r>
                  <a:rPr lang="it-IT" sz="1300">
                    <a:solidFill>
                      <a:srgbClr val="593700"/>
                    </a:solidFill>
                    <a:latin typeface="Helvetica" pitchFamily="2" charset="0"/>
                  </a:rPr>
                  <a:t> of the domain </a:t>
                </a:r>
                <a:r>
                  <a:rPr lang="it-IT" sz="1300" err="1">
                    <a:solidFill>
                      <a:srgbClr val="593700"/>
                    </a:solidFill>
                    <a:latin typeface="Helvetica" pitchFamily="2" charset="0"/>
                  </a:rPr>
                  <a:t>influences</a:t>
                </a:r>
                <a:r>
                  <a:rPr lang="it-IT" sz="1300">
                    <a:solidFill>
                      <a:srgbClr val="593700"/>
                    </a:solidFill>
                    <a:latin typeface="Helvetica" pitchFamily="2" charset="0"/>
                  </a:rPr>
                  <a:t> the </a:t>
                </a:r>
                <a:r>
                  <a:rPr lang="it-IT" sz="1300" err="1">
                    <a:solidFill>
                      <a:srgbClr val="593700"/>
                    </a:solidFill>
                    <a:latin typeface="Helvetica" pitchFamily="2" charset="0"/>
                  </a:rPr>
                  <a:t>phenomenon</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err="1">
                    <a:solidFill>
                      <a:srgbClr val="593700"/>
                    </a:solidFill>
                    <a:latin typeface="Helvetica" pitchFamily="2" charset="0"/>
                  </a:rPr>
                  <a:t>Smoothing</a:t>
                </a:r>
                <a:r>
                  <a:rPr lang="it-IT" sz="1300">
                    <a:solidFill>
                      <a:srgbClr val="593700"/>
                    </a:solidFill>
                    <a:latin typeface="Helvetica" pitchFamily="2" charset="0"/>
                  </a:rPr>
                  <a:t> </a:t>
                </a:r>
                <a:r>
                  <a:rPr lang="it-IT" sz="1300" err="1">
                    <a:solidFill>
                      <a:srgbClr val="593700"/>
                    </a:solidFill>
                    <a:latin typeface="Helvetica" pitchFamily="2" charset="0"/>
                  </a:rPr>
                  <a:t>parameters</a:t>
                </a:r>
                <a:r>
                  <a:rPr lang="it-IT" sz="1300">
                    <a:solidFill>
                      <a:srgbClr val="593700"/>
                    </a:solidFill>
                    <a:latin typeface="Helvetica" pitchFamily="2" charset="0"/>
                  </a:rPr>
                  <a:t> </a:t>
                </a:r>
                <a14:m>
                  <m:oMath xmlns:m="http://schemas.openxmlformats.org/officeDocument/2006/math">
                    <m:sSub>
                      <m:sSubPr>
                        <m:ctrlPr>
                          <a:rPr lang="it-IT" sz="1300" i="1" smtClean="0">
                            <a:solidFill>
                              <a:srgbClr val="593700"/>
                            </a:solidFill>
                            <a:latin typeface="Cambria Math" panose="02040503050406030204" pitchFamily="18" charset="0"/>
                            <a:ea typeface="Hiragino Maru Gothic Pro W4"/>
                            <a:cs typeface="Poppins"/>
                          </a:rPr>
                        </m:ctrlPr>
                      </m:sSubPr>
                      <m:e>
                        <m:r>
                          <m:rPr>
                            <m:sty m:val="p"/>
                          </m:rPr>
                          <a:rPr lang="it-IT" sz="1300">
                            <a:solidFill>
                              <a:srgbClr val="593700"/>
                            </a:solidFill>
                            <a:latin typeface="Cambria Math" panose="02040503050406030204" pitchFamily="18" charset="0"/>
                            <a:ea typeface="Hiragino Maru Gothic Pro W4"/>
                            <a:cs typeface="Poppins"/>
                          </a:rPr>
                          <m:t>λ</m:t>
                        </m:r>
                      </m:e>
                      <m:sub>
                        <m:r>
                          <a:rPr lang="it-IT" sz="1300">
                            <a:solidFill>
                              <a:srgbClr val="593700"/>
                            </a:solidFill>
                            <a:latin typeface="Cambria Math" panose="02040503050406030204" pitchFamily="18" charset="0"/>
                            <a:ea typeface="Hiragino Maru Gothic Pro W4"/>
                            <a:cs typeface="Poppins"/>
                          </a:rPr>
                          <m:t>𝑆</m:t>
                        </m:r>
                      </m:sub>
                    </m:sSub>
                  </m:oMath>
                </a14:m>
                <a:r>
                  <a:rPr lang="it-IT" sz="1300">
                    <a:solidFill>
                      <a:srgbClr val="593700"/>
                    </a:solidFill>
                    <a:latin typeface="Helvetica" pitchFamily="2" charset="0"/>
                  </a:rPr>
                  <a:t>, </a:t>
                </a:r>
                <a14:m>
                  <m:oMath xmlns:m="http://schemas.openxmlformats.org/officeDocument/2006/math">
                    <m:sSub>
                      <m:sSubPr>
                        <m:ctrlPr>
                          <a:rPr lang="it-IT" sz="1300" i="1">
                            <a:solidFill>
                              <a:srgbClr val="593700"/>
                            </a:solidFill>
                            <a:latin typeface="Cambria Math" panose="02040503050406030204" pitchFamily="18" charset="0"/>
                            <a:ea typeface="Hiragino Maru Gothic Pro W4"/>
                            <a:cs typeface="Poppins"/>
                          </a:rPr>
                        </m:ctrlPr>
                      </m:sSubPr>
                      <m:e>
                        <m:r>
                          <m:rPr>
                            <m:sty m:val="p"/>
                          </m:rPr>
                          <a:rPr lang="it-IT" sz="1300">
                            <a:solidFill>
                              <a:srgbClr val="593700"/>
                            </a:solidFill>
                            <a:latin typeface="Cambria Math" panose="02040503050406030204" pitchFamily="18" charset="0"/>
                            <a:ea typeface="Hiragino Maru Gothic Pro W4"/>
                            <a:cs typeface="Poppins"/>
                          </a:rPr>
                          <m:t>λ</m:t>
                        </m:r>
                      </m:e>
                      <m:sub>
                        <m:r>
                          <a:rPr lang="it-IT" sz="1300">
                            <a:solidFill>
                              <a:srgbClr val="593700"/>
                            </a:solidFill>
                            <a:latin typeface="Cambria Math" panose="02040503050406030204" pitchFamily="18" charset="0"/>
                            <a:ea typeface="Hiragino Maru Gothic Pro W4"/>
                            <a:cs typeface="Poppins"/>
                          </a:rPr>
                          <m:t>𝑇</m:t>
                        </m:r>
                      </m:sub>
                    </m:sSub>
                  </m:oMath>
                </a14:m>
                <a:r>
                  <a:rPr lang="it-IT" sz="1300">
                    <a:solidFill>
                      <a:srgbClr val="593700"/>
                    </a:solidFill>
                    <a:latin typeface="Helvetica" pitchFamily="2" charset="0"/>
                  </a:rPr>
                  <a:t> </a:t>
                </a:r>
                <a:r>
                  <a:rPr lang="it-IT" sz="1300" err="1">
                    <a:solidFill>
                      <a:srgbClr val="593700"/>
                    </a:solidFill>
                    <a:latin typeface="Helvetica" pitchFamily="2" charset="0"/>
                  </a:rPr>
                  <a:t>chosen</a:t>
                </a:r>
                <a:r>
                  <a:rPr lang="it-IT" sz="1300">
                    <a:solidFill>
                      <a:srgbClr val="593700"/>
                    </a:solidFill>
                    <a:latin typeface="Helvetica" pitchFamily="2" charset="0"/>
                  </a:rPr>
                  <a:t> via GCV</a:t>
                </a:r>
              </a:p>
              <a:p>
                <a:pPr marL="285750" indent="-285750">
                  <a:buFont typeface="Arial" panose="020B0604020202020204" pitchFamily="34" charset="0"/>
                  <a:buChar char="•"/>
                </a:pPr>
                <a:r>
                  <a:rPr lang="it-IT" sz="1300" err="1">
                    <a:solidFill>
                      <a:srgbClr val="593700"/>
                    </a:solidFill>
                    <a:latin typeface="Helvetica" pitchFamily="2" charset="0"/>
                  </a:rPr>
                  <a:t>Inference</a:t>
                </a:r>
                <a:r>
                  <a:rPr lang="it-IT" sz="1300">
                    <a:solidFill>
                      <a:srgbClr val="593700"/>
                    </a:solidFill>
                    <a:latin typeface="Helvetica" pitchFamily="2" charset="0"/>
                  </a:rPr>
                  <a:t> on </a:t>
                </a:r>
                <a14:m>
                  <m:oMath xmlns:m="http://schemas.openxmlformats.org/officeDocument/2006/math">
                    <m:r>
                      <a:rPr lang="it-IT" sz="1300" b="1" i="1" smtClean="0">
                        <a:solidFill>
                          <a:srgbClr val="593700"/>
                        </a:solidFill>
                        <a:latin typeface="Cambria Math" panose="02040503050406030204" pitchFamily="18" charset="0"/>
                        <a:ea typeface="Hiragino Maru Gothic Pro W4"/>
                        <a:cs typeface="Poppins"/>
                      </a:rPr>
                      <m:t>𝛃</m:t>
                    </m:r>
                  </m:oMath>
                </a14:m>
                <a:r>
                  <a:rPr lang="it-IT" sz="1300">
                    <a:solidFill>
                      <a:srgbClr val="593700"/>
                    </a:solidFill>
                    <a:latin typeface="Helvetica" pitchFamily="2" charset="0"/>
                  </a:rPr>
                  <a:t>: </a:t>
                </a:r>
                <a:r>
                  <a:rPr lang="it-IT" sz="1300" b="1" err="1">
                    <a:solidFill>
                      <a:srgbClr val="593700"/>
                    </a:solidFill>
                    <a:latin typeface="Helvetica" pitchFamily="2" charset="0"/>
                  </a:rPr>
                  <a:t>Nonparametric</a:t>
                </a:r>
                <a:r>
                  <a:rPr lang="it-IT" sz="1300" b="1">
                    <a:solidFill>
                      <a:srgbClr val="593700"/>
                    </a:solidFill>
                    <a:latin typeface="Helvetica" pitchFamily="2" charset="0"/>
                  </a:rPr>
                  <a:t> </a:t>
                </a:r>
                <a:r>
                  <a:rPr lang="it-IT" sz="1300" b="1" err="1">
                    <a:solidFill>
                      <a:srgbClr val="593700"/>
                    </a:solidFill>
                    <a:latin typeface="Helvetica" pitchFamily="2" charset="0"/>
                  </a:rPr>
                  <a:t>Eigen</a:t>
                </a:r>
                <a:r>
                  <a:rPr lang="it-IT" sz="1300" b="1">
                    <a:solidFill>
                      <a:srgbClr val="593700"/>
                    </a:solidFill>
                    <a:latin typeface="Helvetica" pitchFamily="2" charset="0"/>
                  </a:rPr>
                  <a:t> </a:t>
                </a:r>
                <a:r>
                  <a:rPr lang="it-IT" sz="1300" b="1" err="1">
                    <a:solidFill>
                      <a:srgbClr val="593700"/>
                    </a:solidFill>
                    <a:latin typeface="Helvetica" pitchFamily="2" charset="0"/>
                  </a:rPr>
                  <a:t>sign</a:t>
                </a:r>
                <a:r>
                  <a:rPr lang="it-IT" sz="1300" b="1">
                    <a:solidFill>
                      <a:srgbClr val="593700"/>
                    </a:solidFill>
                    <a:latin typeface="Helvetica" pitchFamily="2" charset="0"/>
                  </a:rPr>
                  <a:t>-flip score test</a:t>
                </a:r>
              </a:p>
              <a:p>
                <a:pPr marL="285750" indent="-285750">
                  <a:buFont typeface="Arial" panose="020B0604020202020204" pitchFamily="34" charset="0"/>
                  <a:buChar char="•"/>
                </a:pPr>
                <a:endParaRPr lang="it-IT" sz="1300"/>
              </a:p>
            </p:txBody>
          </p:sp>
        </mc:Choice>
        <mc:Fallback xmlns="">
          <p:sp>
            <p:nvSpPr>
              <p:cNvPr id="10" name="CasellaDiTesto 9">
                <a:extLst>
                  <a:ext uri="{FF2B5EF4-FFF2-40B4-BE49-F238E27FC236}">
                    <a16:creationId xmlns:a16="http://schemas.microsoft.com/office/drawing/2014/main" id="{BBCE98D0-BF29-AFB9-8AB6-40379AC07EC6}"/>
                  </a:ext>
                </a:extLst>
              </p:cNvPr>
              <p:cNvSpPr txBox="1">
                <a:spLocks noRot="1" noChangeAspect="1" noMove="1" noResize="1" noEditPoints="1" noAdjustHandles="1" noChangeArrowheads="1" noChangeShapeType="1" noTextEdit="1"/>
              </p:cNvSpPr>
              <p:nvPr/>
            </p:nvSpPr>
            <p:spPr>
              <a:xfrm>
                <a:off x="314958" y="1067319"/>
                <a:ext cx="5338640" cy="1692771"/>
              </a:xfrm>
              <a:prstGeom prst="rect">
                <a:avLst/>
              </a:prstGeom>
              <a:blipFill>
                <a:blip r:embed="rId5"/>
                <a:stretch>
                  <a:fillRect t="-746"/>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EF960424-6495-411A-19F3-A99E5D0AEEE4}"/>
              </a:ext>
            </a:extLst>
          </p:cNvPr>
          <p:cNvSpPr txBox="1"/>
          <p:nvPr/>
        </p:nvSpPr>
        <p:spPr>
          <a:xfrm>
            <a:off x="4227402" y="4655275"/>
            <a:ext cx="4838369" cy="461665"/>
          </a:xfrm>
          <a:prstGeom prst="rect">
            <a:avLst/>
          </a:prstGeom>
          <a:noFill/>
        </p:spPr>
        <p:txBody>
          <a:bodyPr wrap="square">
            <a:spAutoFit/>
          </a:bodyPr>
          <a:lstStyle/>
          <a:p>
            <a:pPr algn="ctr"/>
            <a:r>
              <a:rPr lang="it-IT" sz="1200" b="0" i="0">
                <a:solidFill>
                  <a:srgbClr val="593700"/>
                </a:solidFill>
                <a:effectLst/>
                <a:latin typeface="Helvetica" pitchFamily="2" charset="0"/>
              </a:rPr>
              <a:t>2016-Q1: </a:t>
            </a:r>
            <a:r>
              <a:rPr lang="it-IT" sz="1200" b="0" i="0" err="1">
                <a:solidFill>
                  <a:srgbClr val="593700"/>
                </a:solidFill>
                <a:effectLst/>
                <a:latin typeface="Helvetica" pitchFamily="2" charset="0"/>
              </a:rPr>
              <a:t>Estimated</a:t>
            </a:r>
            <a:r>
              <a:rPr lang="it-IT" sz="1200" b="0" i="0">
                <a:solidFill>
                  <a:srgbClr val="593700"/>
                </a:solidFill>
                <a:effectLst/>
                <a:latin typeface="Helvetica" pitchFamily="2" charset="0"/>
              </a:rPr>
              <a:t> </a:t>
            </a:r>
            <a:r>
              <a:rPr lang="it-IT" sz="1200" b="0" i="0" err="1">
                <a:solidFill>
                  <a:srgbClr val="593700"/>
                </a:solidFill>
                <a:effectLst/>
                <a:latin typeface="Helvetica" pitchFamily="2" charset="0"/>
              </a:rPr>
              <a:t>spatio-temporal</a:t>
            </a:r>
            <a:r>
              <a:rPr lang="it-IT" sz="1200" b="0" i="0">
                <a:solidFill>
                  <a:srgbClr val="593700"/>
                </a:solidFill>
                <a:effectLst/>
                <a:latin typeface="Helvetica" pitchFamily="2" charset="0"/>
              </a:rPr>
              <a:t> field for the money </a:t>
            </a:r>
            <a:r>
              <a:rPr lang="it-IT" sz="1200" b="0" i="0" err="1">
                <a:solidFill>
                  <a:srgbClr val="593700"/>
                </a:solidFill>
                <a:effectLst/>
                <a:latin typeface="Helvetica" pitchFamily="2" charset="0"/>
              </a:rPr>
              <a:t>lost</a:t>
            </a:r>
            <a:r>
              <a:rPr lang="it-IT" sz="1200" b="0" i="0">
                <a:solidFill>
                  <a:srgbClr val="593700"/>
                </a:solidFill>
                <a:effectLst/>
                <a:latin typeface="Helvetica" pitchFamily="2" charset="0"/>
              </a:rPr>
              <a:t> (in </a:t>
            </a:r>
            <a:r>
              <a:rPr lang="it-IT" sz="1200" b="0" i="0" err="1">
                <a:solidFill>
                  <a:srgbClr val="593700"/>
                </a:solidFill>
                <a:effectLst/>
                <a:latin typeface="Helvetica" pitchFamily="2" charset="0"/>
              </a:rPr>
              <a:t>Kdollars</a:t>
            </a:r>
            <a:r>
              <a:rPr lang="it-IT" sz="1200" b="0" i="0">
                <a:solidFill>
                  <a:srgbClr val="593700"/>
                </a:solidFill>
                <a:effectLst/>
                <a:latin typeface="Helvetica" pitchFamily="2" charset="0"/>
              </a:rPr>
              <a:t>) </a:t>
            </a:r>
            <a:r>
              <a:rPr lang="it-IT" sz="1200" b="0" i="0" err="1">
                <a:solidFill>
                  <a:srgbClr val="593700"/>
                </a:solidFill>
                <a:effectLst/>
                <a:latin typeface="Helvetica" pitchFamily="2" charset="0"/>
              </a:rPr>
              <a:t>every</a:t>
            </a:r>
            <a:r>
              <a:rPr lang="it-IT" sz="1200" b="0" i="0">
                <a:solidFill>
                  <a:srgbClr val="593700"/>
                </a:solidFill>
                <a:effectLst/>
                <a:latin typeface="Helvetica" pitchFamily="2" charset="0"/>
              </a:rPr>
              <a:t> 100 </a:t>
            </a:r>
            <a:r>
              <a:rPr lang="it-IT" sz="1200" b="0" i="0" err="1">
                <a:solidFill>
                  <a:srgbClr val="593700"/>
                </a:solidFill>
                <a:effectLst/>
                <a:latin typeface="Helvetica" pitchFamily="2" charset="0"/>
              </a:rPr>
              <a:t>colonies</a:t>
            </a:r>
            <a:endParaRPr lang="it-IT" sz="1200">
              <a:solidFill>
                <a:srgbClr val="593700"/>
              </a:solidFill>
              <a:latin typeface="Helvetica" pitchFamily="2" charset="0"/>
            </a:endParaRPr>
          </a:p>
        </p:txBody>
      </p:sp>
      <p:sp>
        <p:nvSpPr>
          <p:cNvPr id="15" name="CasellaDiTesto 14">
            <a:extLst>
              <a:ext uri="{FF2B5EF4-FFF2-40B4-BE49-F238E27FC236}">
                <a16:creationId xmlns:a16="http://schemas.microsoft.com/office/drawing/2014/main" id="{6CE8E354-81AC-D95F-02A8-C281F12F48A0}"/>
              </a:ext>
            </a:extLst>
          </p:cNvPr>
          <p:cNvSpPr txBox="1"/>
          <p:nvPr/>
        </p:nvSpPr>
        <p:spPr>
          <a:xfrm rot="15542676">
            <a:off x="3736369" y="3746187"/>
            <a:ext cx="640080" cy="230832"/>
          </a:xfrm>
          <a:prstGeom prst="rect">
            <a:avLst/>
          </a:prstGeom>
          <a:noFill/>
        </p:spPr>
        <p:txBody>
          <a:bodyPr wrap="square">
            <a:spAutoFit/>
          </a:bodyPr>
          <a:lstStyle/>
          <a:p>
            <a:r>
              <a:rPr lang="it-IT" sz="900" err="1">
                <a:latin typeface="Helvetica" pitchFamily="2" charset="0"/>
              </a:rPr>
              <a:t>latitude</a:t>
            </a:r>
            <a:endParaRPr lang="it-IT" sz="900"/>
          </a:p>
        </p:txBody>
      </p:sp>
      <p:sp>
        <p:nvSpPr>
          <p:cNvPr id="16" name="CasellaDiTesto 15">
            <a:extLst>
              <a:ext uri="{FF2B5EF4-FFF2-40B4-BE49-F238E27FC236}">
                <a16:creationId xmlns:a16="http://schemas.microsoft.com/office/drawing/2014/main" id="{A029F94C-2AD8-33C9-5E04-34FA1217F531}"/>
              </a:ext>
            </a:extLst>
          </p:cNvPr>
          <p:cNvSpPr txBox="1"/>
          <p:nvPr/>
        </p:nvSpPr>
        <p:spPr>
          <a:xfrm rot="18546337">
            <a:off x="6597279" y="2968088"/>
            <a:ext cx="640080" cy="230832"/>
          </a:xfrm>
          <a:prstGeom prst="rect">
            <a:avLst/>
          </a:prstGeom>
          <a:noFill/>
        </p:spPr>
        <p:txBody>
          <a:bodyPr wrap="square">
            <a:spAutoFit/>
          </a:bodyPr>
          <a:lstStyle/>
          <a:p>
            <a:r>
              <a:rPr lang="it-IT" sz="900" err="1">
                <a:latin typeface="Helvetica" pitchFamily="2" charset="0"/>
              </a:rPr>
              <a:t>latitude</a:t>
            </a:r>
            <a:endParaRPr lang="it-IT" sz="900"/>
          </a:p>
        </p:txBody>
      </p:sp>
      <p:sp>
        <p:nvSpPr>
          <p:cNvPr id="18" name="CasellaDiTesto 17">
            <a:extLst>
              <a:ext uri="{FF2B5EF4-FFF2-40B4-BE49-F238E27FC236}">
                <a16:creationId xmlns:a16="http://schemas.microsoft.com/office/drawing/2014/main" id="{6BB27BBA-FE0B-870C-0A23-802D666674C3}"/>
              </a:ext>
            </a:extLst>
          </p:cNvPr>
          <p:cNvSpPr txBox="1"/>
          <p:nvPr/>
        </p:nvSpPr>
        <p:spPr>
          <a:xfrm rot="293296">
            <a:off x="4858191" y="2501454"/>
            <a:ext cx="829002" cy="230832"/>
          </a:xfrm>
          <a:prstGeom prst="rect">
            <a:avLst/>
          </a:prstGeom>
          <a:noFill/>
        </p:spPr>
        <p:txBody>
          <a:bodyPr wrap="square">
            <a:spAutoFit/>
          </a:bodyPr>
          <a:lstStyle/>
          <a:p>
            <a:r>
              <a:rPr lang="it-IT" sz="900" err="1">
                <a:latin typeface="Helvetica" pitchFamily="2" charset="0"/>
              </a:rPr>
              <a:t>longitude</a:t>
            </a:r>
            <a:endParaRPr lang="it-IT" sz="900"/>
          </a:p>
        </p:txBody>
      </p:sp>
      <p:sp>
        <p:nvSpPr>
          <p:cNvPr id="19" name="CasellaDiTesto 18">
            <a:extLst>
              <a:ext uri="{FF2B5EF4-FFF2-40B4-BE49-F238E27FC236}">
                <a16:creationId xmlns:a16="http://schemas.microsoft.com/office/drawing/2014/main" id="{C1B4CF62-604B-3865-71D1-E7CE21BA94E0}"/>
              </a:ext>
            </a:extLst>
          </p:cNvPr>
          <p:cNvSpPr txBox="1"/>
          <p:nvPr/>
        </p:nvSpPr>
        <p:spPr>
          <a:xfrm rot="20934077">
            <a:off x="7515601" y="2424731"/>
            <a:ext cx="829002" cy="230832"/>
          </a:xfrm>
          <a:prstGeom prst="rect">
            <a:avLst/>
          </a:prstGeom>
          <a:noFill/>
        </p:spPr>
        <p:txBody>
          <a:bodyPr wrap="square">
            <a:spAutoFit/>
          </a:bodyPr>
          <a:lstStyle/>
          <a:p>
            <a:r>
              <a:rPr lang="it-IT" sz="900" err="1">
                <a:latin typeface="Helvetica" pitchFamily="2" charset="0"/>
              </a:rPr>
              <a:t>longitude</a:t>
            </a:r>
            <a:endParaRPr lang="it-IT" sz="900"/>
          </a:p>
        </p:txBody>
      </p:sp>
      <p:sp>
        <p:nvSpPr>
          <p:cNvPr id="20" name="CasellaDiTesto 19">
            <a:extLst>
              <a:ext uri="{FF2B5EF4-FFF2-40B4-BE49-F238E27FC236}">
                <a16:creationId xmlns:a16="http://schemas.microsoft.com/office/drawing/2014/main" id="{038BDC3E-1C5F-9A61-E718-072DEC5ED926}"/>
              </a:ext>
            </a:extLst>
          </p:cNvPr>
          <p:cNvSpPr txBox="1"/>
          <p:nvPr/>
        </p:nvSpPr>
        <p:spPr>
          <a:xfrm>
            <a:off x="5960529" y="1288103"/>
            <a:ext cx="2959369" cy="954107"/>
          </a:xfrm>
          <a:prstGeom prst="rect">
            <a:avLst/>
          </a:prstGeom>
          <a:noFill/>
        </p:spPr>
        <p:txBody>
          <a:bodyPr wrap="square" rtlCol="0">
            <a:spAutoFit/>
          </a:bodyPr>
          <a:lstStyle/>
          <a:p>
            <a:pPr algn="ctr"/>
            <a:r>
              <a:rPr lang="it-IT" b="1" err="1">
                <a:solidFill>
                  <a:srgbClr val="593700"/>
                </a:solidFill>
                <a:latin typeface="Helvetica" pitchFamily="2" charset="0"/>
              </a:rPr>
              <a:t>Main</a:t>
            </a:r>
            <a:r>
              <a:rPr lang="it-IT" b="1">
                <a:solidFill>
                  <a:srgbClr val="593700"/>
                </a:solidFill>
                <a:latin typeface="Helvetica" pitchFamily="2" charset="0"/>
              </a:rPr>
              <a:t> </a:t>
            </a:r>
            <a:r>
              <a:rPr lang="it-IT" b="1" err="1">
                <a:solidFill>
                  <a:srgbClr val="593700"/>
                </a:solidFill>
                <a:latin typeface="Helvetica" pitchFamily="2" charset="0"/>
              </a:rPr>
              <a:t>Simplification</a:t>
            </a:r>
            <a:r>
              <a:rPr lang="it-IT" b="1">
                <a:solidFill>
                  <a:srgbClr val="593700"/>
                </a:solidFill>
                <a:latin typeface="Helvetica" pitchFamily="2" charset="0"/>
              </a:rPr>
              <a:t>:</a:t>
            </a:r>
          </a:p>
          <a:p>
            <a:pPr algn="ctr"/>
            <a:r>
              <a:rPr lang="it-IT" err="1">
                <a:solidFill>
                  <a:srgbClr val="593700"/>
                </a:solidFill>
                <a:latin typeface="Helvetica" pitchFamily="2" charset="0"/>
              </a:rPr>
              <a:t>Areal</a:t>
            </a:r>
            <a:r>
              <a:rPr lang="it-IT">
                <a:solidFill>
                  <a:srgbClr val="593700"/>
                </a:solidFill>
                <a:latin typeface="Helvetica" pitchFamily="2" charset="0"/>
              </a:rPr>
              <a:t> data are </a:t>
            </a:r>
            <a:r>
              <a:rPr lang="it-IT" err="1">
                <a:solidFill>
                  <a:srgbClr val="593700"/>
                </a:solidFill>
                <a:latin typeface="Helvetica" pitchFamily="2" charset="0"/>
              </a:rPr>
              <a:t>assigned</a:t>
            </a:r>
            <a:r>
              <a:rPr lang="it-IT">
                <a:solidFill>
                  <a:srgbClr val="593700"/>
                </a:solidFill>
                <a:latin typeface="Helvetica" pitchFamily="2" charset="0"/>
              </a:rPr>
              <a:t> to the </a:t>
            </a:r>
            <a:r>
              <a:rPr lang="it-IT" err="1">
                <a:solidFill>
                  <a:srgbClr val="593700"/>
                </a:solidFill>
                <a:latin typeface="Helvetica" pitchFamily="2" charset="0"/>
              </a:rPr>
              <a:t>centroid</a:t>
            </a:r>
            <a:r>
              <a:rPr lang="it-IT">
                <a:solidFill>
                  <a:srgbClr val="593700"/>
                </a:solidFill>
                <a:latin typeface="Helvetica" pitchFamily="2" charset="0"/>
              </a:rPr>
              <a:t> of the state</a:t>
            </a:r>
          </a:p>
          <a:p>
            <a:pPr algn="ctr"/>
            <a:endParaRPr lang="it-IT"/>
          </a:p>
        </p:txBody>
      </p:sp>
      <p:sp>
        <p:nvSpPr>
          <p:cNvPr id="12" name="CasellaDiTesto 11">
            <a:extLst>
              <a:ext uri="{FF2B5EF4-FFF2-40B4-BE49-F238E27FC236}">
                <a16:creationId xmlns:a16="http://schemas.microsoft.com/office/drawing/2014/main" id="{42DEC939-5D79-F22E-3A85-7259A9F07EF2}"/>
              </a:ext>
            </a:extLst>
          </p:cNvPr>
          <p:cNvSpPr txBox="1"/>
          <p:nvPr/>
        </p:nvSpPr>
        <p:spPr>
          <a:xfrm>
            <a:off x="502314" y="49839"/>
            <a:ext cx="8523100" cy="1077218"/>
          </a:xfrm>
          <a:prstGeom prst="rect">
            <a:avLst/>
          </a:prstGeom>
          <a:noFill/>
        </p:spPr>
        <p:txBody>
          <a:bodyPr wrap="square">
            <a:spAutoFit/>
          </a:bodyPr>
          <a:lstStyle/>
          <a:p>
            <a:pPr algn="ctr"/>
            <a:r>
              <a:rPr lang="en-AU" sz="3200" b="1">
                <a:solidFill>
                  <a:srgbClr val="593700"/>
                </a:solidFill>
                <a:latin typeface="Helvetica"/>
                <a:ea typeface="Hiragino Maru Gothic Pro W4"/>
                <a:cs typeface="Poppins"/>
              </a:rPr>
              <a:t>Penalized Semiparametric Regression Model for Spatial Functional Data</a:t>
            </a:r>
          </a:p>
        </p:txBody>
      </p:sp>
      <p:pic>
        <p:nvPicPr>
          <p:cNvPr id="22" name="Immagine 21">
            <a:extLst>
              <a:ext uri="{FF2B5EF4-FFF2-40B4-BE49-F238E27FC236}">
                <a16:creationId xmlns:a16="http://schemas.microsoft.com/office/drawing/2014/main" id="{8A6F7EC5-ECB2-D7E7-E445-3AC8B1EA2294}"/>
              </a:ext>
            </a:extLst>
          </p:cNvPr>
          <p:cNvPicPr>
            <a:picLocks noChangeAspect="1"/>
          </p:cNvPicPr>
          <p:nvPr/>
        </p:nvPicPr>
        <p:blipFill rotWithShape="1">
          <a:blip r:embed="rId6"/>
          <a:srcRect l="2114" t="12157" r="1656" b="15467"/>
          <a:stretch/>
        </p:blipFill>
        <p:spPr>
          <a:xfrm>
            <a:off x="388342" y="2887522"/>
            <a:ext cx="3398974" cy="1595241"/>
          </a:xfrm>
          <a:prstGeom prst="rect">
            <a:avLst/>
          </a:prstGeom>
        </p:spPr>
      </p:pic>
      <p:sp>
        <p:nvSpPr>
          <p:cNvPr id="23" name="CasellaDiTesto 22">
            <a:extLst>
              <a:ext uri="{FF2B5EF4-FFF2-40B4-BE49-F238E27FC236}">
                <a16:creationId xmlns:a16="http://schemas.microsoft.com/office/drawing/2014/main" id="{9A93E6C7-E774-7323-5548-AC31B5BFB998}"/>
              </a:ext>
            </a:extLst>
          </p:cNvPr>
          <p:cNvSpPr txBox="1"/>
          <p:nvPr/>
        </p:nvSpPr>
        <p:spPr>
          <a:xfrm>
            <a:off x="1662950" y="4545440"/>
            <a:ext cx="816249" cy="276999"/>
          </a:xfrm>
          <a:prstGeom prst="rect">
            <a:avLst/>
          </a:prstGeom>
          <a:noFill/>
        </p:spPr>
        <p:txBody>
          <a:bodyPr wrap="square">
            <a:spAutoFit/>
          </a:bodyPr>
          <a:lstStyle>
            <a:defPPr marR="0" lvl="0" algn="l" rtl="0">
              <a:lnSpc>
                <a:spcPct val="100000"/>
              </a:lnSpc>
              <a:spcBef>
                <a:spcPts val="0"/>
              </a:spcBef>
              <a:spcAft>
                <a:spcPts val="0"/>
              </a:spcAft>
            </a:defPPr>
            <a:lvl1pPr algn="ctr">
              <a:defRPr sz="1200">
                <a:effectLst/>
                <a:latin typeface="Helvetica" pitchFamily="2" charset="0"/>
              </a:defRPr>
            </a:lvl1pPr>
          </a:lstStyle>
          <a:p>
            <a:r>
              <a:rPr lang="it-IT">
                <a:solidFill>
                  <a:srgbClr val="593700"/>
                </a:solidFill>
              </a:rPr>
              <a:t>US Mesh</a:t>
            </a:r>
          </a:p>
        </p:txBody>
      </p:sp>
    </p:spTree>
    <p:extLst>
      <p:ext uri="{BB962C8B-B14F-4D97-AF65-F5344CB8AC3E}">
        <p14:creationId xmlns:p14="http://schemas.microsoft.com/office/powerpoint/2010/main" val="374668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pic>
        <p:nvPicPr>
          <p:cNvPr id="4" name="object 4"/>
          <p:cNvPicPr/>
          <p:nvPr/>
        </p:nvPicPr>
        <p:blipFill>
          <a:blip r:embed="rId3" cstate="print"/>
          <a:stretch>
            <a:fillRect/>
          </a:stretch>
        </p:blipFill>
        <p:spPr>
          <a:xfrm>
            <a:off x="5572126" y="1350454"/>
            <a:ext cx="3571874" cy="3793044"/>
          </a:xfrm>
          <a:prstGeom prst="rect">
            <a:avLst/>
          </a:prstGeom>
        </p:spPr>
      </p:pic>
      <p:pic>
        <p:nvPicPr>
          <p:cNvPr id="6" name="object 6"/>
          <p:cNvPicPr/>
          <p:nvPr/>
        </p:nvPicPr>
        <p:blipFill>
          <a:blip r:embed="rId4" cstate="print"/>
          <a:stretch>
            <a:fillRect/>
          </a:stretch>
        </p:blipFill>
        <p:spPr>
          <a:xfrm>
            <a:off x="1438466" y="947146"/>
            <a:ext cx="2356104" cy="1577340"/>
          </a:xfrm>
          <a:prstGeom prst="rect">
            <a:avLst/>
          </a:prstGeom>
        </p:spPr>
      </p:pic>
      <p:grpSp>
        <p:nvGrpSpPr>
          <p:cNvPr id="10" name="object 10"/>
          <p:cNvGrpSpPr/>
          <p:nvPr/>
        </p:nvGrpSpPr>
        <p:grpSpPr>
          <a:xfrm>
            <a:off x="7481135" y="621910"/>
            <a:ext cx="1429226" cy="1230629"/>
            <a:chOff x="9974846" y="829212"/>
            <a:chExt cx="1905635" cy="1640839"/>
          </a:xfrm>
        </p:grpSpPr>
        <p:pic>
          <p:nvPicPr>
            <p:cNvPr id="11" name="object 11"/>
            <p:cNvPicPr/>
            <p:nvPr/>
          </p:nvPicPr>
          <p:blipFill>
            <a:blip r:embed="rId5" cstate="print"/>
            <a:stretch>
              <a:fillRect/>
            </a:stretch>
          </p:blipFill>
          <p:spPr>
            <a:xfrm>
              <a:off x="9974846" y="1156474"/>
              <a:ext cx="1181887" cy="1313040"/>
            </a:xfrm>
            <a:prstGeom prst="rect">
              <a:avLst/>
            </a:prstGeom>
          </p:spPr>
        </p:pic>
        <p:pic>
          <p:nvPicPr>
            <p:cNvPr id="12" name="object 12"/>
            <p:cNvPicPr/>
            <p:nvPr/>
          </p:nvPicPr>
          <p:blipFill>
            <a:blip r:embed="rId6" cstate="print"/>
            <a:stretch>
              <a:fillRect/>
            </a:stretch>
          </p:blipFill>
          <p:spPr>
            <a:xfrm>
              <a:off x="10521048" y="934707"/>
              <a:ext cx="1037183" cy="1342656"/>
            </a:xfrm>
            <a:prstGeom prst="rect">
              <a:avLst/>
            </a:prstGeom>
          </p:spPr>
        </p:pic>
        <p:pic>
          <p:nvPicPr>
            <p:cNvPr id="13" name="object 13"/>
            <p:cNvPicPr/>
            <p:nvPr/>
          </p:nvPicPr>
          <p:blipFill>
            <a:blip r:embed="rId7" cstate="print"/>
            <a:stretch>
              <a:fillRect/>
            </a:stretch>
          </p:blipFill>
          <p:spPr>
            <a:xfrm>
              <a:off x="11182858" y="829212"/>
              <a:ext cx="697534" cy="1275177"/>
            </a:xfrm>
            <a:prstGeom prst="rect">
              <a:avLst/>
            </a:prstGeom>
          </p:spPr>
        </p:pic>
      </p:grpSp>
      <p:grpSp>
        <p:nvGrpSpPr>
          <p:cNvPr id="14" name="object 14"/>
          <p:cNvGrpSpPr/>
          <p:nvPr/>
        </p:nvGrpSpPr>
        <p:grpSpPr>
          <a:xfrm>
            <a:off x="4445717" y="1654492"/>
            <a:ext cx="4006215" cy="2232660"/>
            <a:chOff x="5927623" y="2205989"/>
            <a:chExt cx="5341620" cy="2976880"/>
          </a:xfrm>
        </p:grpSpPr>
        <p:pic>
          <p:nvPicPr>
            <p:cNvPr id="15" name="object 15"/>
            <p:cNvPicPr/>
            <p:nvPr/>
          </p:nvPicPr>
          <p:blipFill>
            <a:blip r:embed="rId8" cstate="print"/>
            <a:stretch>
              <a:fillRect/>
            </a:stretch>
          </p:blipFill>
          <p:spPr>
            <a:xfrm>
              <a:off x="5927623" y="3955516"/>
              <a:ext cx="1224889" cy="1226972"/>
            </a:xfrm>
            <a:prstGeom prst="rect">
              <a:avLst/>
            </a:prstGeom>
          </p:spPr>
        </p:pic>
        <p:sp>
          <p:nvSpPr>
            <p:cNvPr id="16" name="object 16"/>
            <p:cNvSpPr/>
            <p:nvPr/>
          </p:nvSpPr>
          <p:spPr>
            <a:xfrm>
              <a:off x="7015099" y="2205989"/>
              <a:ext cx="4253865" cy="2607945"/>
            </a:xfrm>
            <a:custGeom>
              <a:avLst/>
              <a:gdLst/>
              <a:ahLst/>
              <a:cxnLst/>
              <a:rect l="l" t="t" r="r" b="b"/>
              <a:pathLst>
                <a:path w="4253865" h="2607945">
                  <a:moveTo>
                    <a:pt x="15875" y="2241931"/>
                  </a:moveTo>
                  <a:lnTo>
                    <a:pt x="0" y="2266188"/>
                  </a:lnTo>
                  <a:lnTo>
                    <a:pt x="19050" y="2278634"/>
                  </a:lnTo>
                  <a:lnTo>
                    <a:pt x="36956" y="2291207"/>
                  </a:lnTo>
                  <a:lnTo>
                    <a:pt x="73405" y="2318639"/>
                  </a:lnTo>
                  <a:lnTo>
                    <a:pt x="109854" y="2348230"/>
                  </a:lnTo>
                  <a:lnTo>
                    <a:pt x="146176" y="2379091"/>
                  </a:lnTo>
                  <a:lnTo>
                    <a:pt x="178689" y="2407158"/>
                  </a:lnTo>
                  <a:lnTo>
                    <a:pt x="197611" y="2385314"/>
                  </a:lnTo>
                  <a:lnTo>
                    <a:pt x="164973" y="2356993"/>
                  </a:lnTo>
                  <a:lnTo>
                    <a:pt x="128016" y="2325751"/>
                  </a:lnTo>
                  <a:lnTo>
                    <a:pt x="91058" y="2295652"/>
                  </a:lnTo>
                  <a:lnTo>
                    <a:pt x="53594" y="2267458"/>
                  </a:lnTo>
                  <a:lnTo>
                    <a:pt x="34798" y="2254377"/>
                  </a:lnTo>
                  <a:lnTo>
                    <a:pt x="15875" y="2241931"/>
                  </a:lnTo>
                  <a:close/>
                </a:path>
                <a:path w="4253865" h="2607945">
                  <a:moveTo>
                    <a:pt x="332485" y="2494788"/>
                  </a:moveTo>
                  <a:lnTo>
                    <a:pt x="315849" y="2518410"/>
                  </a:lnTo>
                  <a:lnTo>
                    <a:pt x="332485" y="2530094"/>
                  </a:lnTo>
                  <a:lnTo>
                    <a:pt x="351917" y="2542794"/>
                  </a:lnTo>
                  <a:lnTo>
                    <a:pt x="391414" y="2565654"/>
                  </a:lnTo>
                  <a:lnTo>
                    <a:pt x="431546" y="2584323"/>
                  </a:lnTo>
                  <a:lnTo>
                    <a:pt x="473201" y="2598166"/>
                  </a:lnTo>
                  <a:lnTo>
                    <a:pt x="516254" y="2606040"/>
                  </a:lnTo>
                  <a:lnTo>
                    <a:pt x="538226" y="2607564"/>
                  </a:lnTo>
                  <a:lnTo>
                    <a:pt x="545083" y="2607437"/>
                  </a:lnTo>
                  <a:lnTo>
                    <a:pt x="544325" y="2578608"/>
                  </a:lnTo>
                  <a:lnTo>
                    <a:pt x="540003" y="2578608"/>
                  </a:lnTo>
                  <a:lnTo>
                    <a:pt x="520319" y="2577338"/>
                  </a:lnTo>
                  <a:lnTo>
                    <a:pt x="481456" y="2570353"/>
                  </a:lnTo>
                  <a:lnTo>
                    <a:pt x="443102" y="2557780"/>
                  </a:lnTo>
                  <a:lnTo>
                    <a:pt x="405256" y="2540254"/>
                  </a:lnTo>
                  <a:lnTo>
                    <a:pt x="367665" y="2518537"/>
                  </a:lnTo>
                  <a:lnTo>
                    <a:pt x="348996" y="2506345"/>
                  </a:lnTo>
                  <a:lnTo>
                    <a:pt x="332485" y="2494788"/>
                  </a:lnTo>
                  <a:close/>
                </a:path>
                <a:path w="4253865" h="2607945">
                  <a:moveTo>
                    <a:pt x="544322" y="2578481"/>
                  </a:moveTo>
                  <a:lnTo>
                    <a:pt x="540003" y="2578608"/>
                  </a:lnTo>
                  <a:lnTo>
                    <a:pt x="544325" y="2578608"/>
                  </a:lnTo>
                  <a:lnTo>
                    <a:pt x="544322" y="2578481"/>
                  </a:lnTo>
                  <a:close/>
                </a:path>
                <a:path w="4253865" h="2607945">
                  <a:moveTo>
                    <a:pt x="841501" y="2330323"/>
                  </a:moveTo>
                  <a:lnTo>
                    <a:pt x="805433" y="2384552"/>
                  </a:lnTo>
                  <a:lnTo>
                    <a:pt x="764031" y="2441321"/>
                  </a:lnTo>
                  <a:lnTo>
                    <a:pt x="733171" y="2478913"/>
                  </a:lnTo>
                  <a:lnTo>
                    <a:pt x="702436" y="2511298"/>
                  </a:lnTo>
                  <a:lnTo>
                    <a:pt x="700277" y="2513330"/>
                  </a:lnTo>
                  <a:lnTo>
                    <a:pt x="719962" y="2534539"/>
                  </a:lnTo>
                  <a:lnTo>
                    <a:pt x="754760" y="2498344"/>
                  </a:lnTo>
                  <a:lnTo>
                    <a:pt x="786637" y="2459482"/>
                  </a:lnTo>
                  <a:lnTo>
                    <a:pt x="829055" y="2401316"/>
                  </a:lnTo>
                  <a:lnTo>
                    <a:pt x="865758" y="2346198"/>
                  </a:lnTo>
                  <a:lnTo>
                    <a:pt x="841501" y="2330323"/>
                  </a:lnTo>
                  <a:close/>
                </a:path>
                <a:path w="4253865" h="2607945">
                  <a:moveTo>
                    <a:pt x="1061720" y="1990217"/>
                  </a:moveTo>
                  <a:lnTo>
                    <a:pt x="1018794" y="2050923"/>
                  </a:lnTo>
                  <a:lnTo>
                    <a:pt x="996696" y="2084070"/>
                  </a:lnTo>
                  <a:lnTo>
                    <a:pt x="974978" y="2117852"/>
                  </a:lnTo>
                  <a:lnTo>
                    <a:pt x="953261" y="2152015"/>
                  </a:lnTo>
                  <a:lnTo>
                    <a:pt x="933830" y="2183257"/>
                  </a:lnTo>
                  <a:lnTo>
                    <a:pt x="958469" y="2198497"/>
                  </a:lnTo>
                  <a:lnTo>
                    <a:pt x="977773" y="2167382"/>
                  </a:lnTo>
                  <a:lnTo>
                    <a:pt x="999362" y="2133346"/>
                  </a:lnTo>
                  <a:lnTo>
                    <a:pt x="1021079" y="2099818"/>
                  </a:lnTo>
                  <a:lnTo>
                    <a:pt x="1042924" y="2066925"/>
                  </a:lnTo>
                  <a:lnTo>
                    <a:pt x="1064895" y="2035175"/>
                  </a:lnTo>
                  <a:lnTo>
                    <a:pt x="1085215" y="2007235"/>
                  </a:lnTo>
                  <a:lnTo>
                    <a:pt x="1061720" y="1990217"/>
                  </a:lnTo>
                  <a:close/>
                </a:path>
                <a:path w="4253865" h="2607945">
                  <a:moveTo>
                    <a:pt x="1328674" y="1794256"/>
                  </a:moveTo>
                  <a:lnTo>
                    <a:pt x="1290320" y="1798828"/>
                  </a:lnTo>
                  <a:lnTo>
                    <a:pt x="1252727" y="1811528"/>
                  </a:lnTo>
                  <a:lnTo>
                    <a:pt x="1215771" y="1831975"/>
                  </a:lnTo>
                  <a:lnTo>
                    <a:pt x="1179576" y="1859026"/>
                  </a:lnTo>
                  <a:lnTo>
                    <a:pt x="1177417" y="1861058"/>
                  </a:lnTo>
                  <a:lnTo>
                    <a:pt x="1196467" y="1882775"/>
                  </a:lnTo>
                  <a:lnTo>
                    <a:pt x="1198626" y="1880870"/>
                  </a:lnTo>
                  <a:lnTo>
                    <a:pt x="1209802" y="1871853"/>
                  </a:lnTo>
                  <a:lnTo>
                    <a:pt x="1243202" y="1849120"/>
                  </a:lnTo>
                  <a:lnTo>
                    <a:pt x="1287018" y="1829562"/>
                  </a:lnTo>
                  <a:lnTo>
                    <a:pt x="1329817" y="1823212"/>
                  </a:lnTo>
                  <a:lnTo>
                    <a:pt x="1385914" y="1823212"/>
                  </a:lnTo>
                  <a:lnTo>
                    <a:pt x="1390903" y="1801495"/>
                  </a:lnTo>
                  <a:lnTo>
                    <a:pt x="1379093" y="1798828"/>
                  </a:lnTo>
                  <a:lnTo>
                    <a:pt x="1354454" y="1795399"/>
                  </a:lnTo>
                  <a:lnTo>
                    <a:pt x="1341881" y="1794637"/>
                  </a:lnTo>
                  <a:lnTo>
                    <a:pt x="1328674" y="1794256"/>
                  </a:lnTo>
                  <a:close/>
                </a:path>
                <a:path w="4253865" h="2607945">
                  <a:moveTo>
                    <a:pt x="1385914" y="1823212"/>
                  </a:moveTo>
                  <a:lnTo>
                    <a:pt x="1329817" y="1823212"/>
                  </a:lnTo>
                  <a:lnTo>
                    <a:pt x="1341374" y="1823593"/>
                  </a:lnTo>
                  <a:lnTo>
                    <a:pt x="1352550" y="1824355"/>
                  </a:lnTo>
                  <a:lnTo>
                    <a:pt x="1375155" y="1827530"/>
                  </a:lnTo>
                  <a:lnTo>
                    <a:pt x="1384427" y="1829689"/>
                  </a:lnTo>
                  <a:lnTo>
                    <a:pt x="1385914" y="1823212"/>
                  </a:lnTo>
                  <a:close/>
                </a:path>
                <a:path w="4253865" h="2607945">
                  <a:moveTo>
                    <a:pt x="1543811" y="1880870"/>
                  </a:moveTo>
                  <a:lnTo>
                    <a:pt x="1525777" y="1903603"/>
                  </a:lnTo>
                  <a:lnTo>
                    <a:pt x="1536192" y="1911858"/>
                  </a:lnTo>
                  <a:lnTo>
                    <a:pt x="1556003" y="1928495"/>
                  </a:lnTo>
                  <a:lnTo>
                    <a:pt x="1575689" y="1946148"/>
                  </a:lnTo>
                  <a:lnTo>
                    <a:pt x="1595627" y="1964817"/>
                  </a:lnTo>
                  <a:lnTo>
                    <a:pt x="1615948" y="1984121"/>
                  </a:lnTo>
                  <a:lnTo>
                    <a:pt x="1693545" y="2059051"/>
                  </a:lnTo>
                  <a:lnTo>
                    <a:pt x="1713610" y="2038223"/>
                  </a:lnTo>
                  <a:lnTo>
                    <a:pt x="1636014" y="1963166"/>
                  </a:lnTo>
                  <a:lnTo>
                    <a:pt x="1594993" y="1924558"/>
                  </a:lnTo>
                  <a:lnTo>
                    <a:pt x="1554099" y="1889125"/>
                  </a:lnTo>
                  <a:lnTo>
                    <a:pt x="1543811" y="1880870"/>
                  </a:lnTo>
                  <a:close/>
                </a:path>
                <a:path w="4253865" h="2607945">
                  <a:moveTo>
                    <a:pt x="1845436" y="2151126"/>
                  </a:moveTo>
                  <a:lnTo>
                    <a:pt x="1850008" y="2190115"/>
                  </a:lnTo>
                  <a:lnTo>
                    <a:pt x="1907921" y="2226945"/>
                  </a:lnTo>
                  <a:lnTo>
                    <a:pt x="1971167" y="2259584"/>
                  </a:lnTo>
                  <a:lnTo>
                    <a:pt x="2039111" y="2286762"/>
                  </a:lnTo>
                  <a:lnTo>
                    <a:pt x="2049145" y="2259584"/>
                  </a:lnTo>
                  <a:lnTo>
                    <a:pt x="2016252" y="2247392"/>
                  </a:lnTo>
                  <a:lnTo>
                    <a:pt x="1983867" y="2233549"/>
                  </a:lnTo>
                  <a:lnTo>
                    <a:pt x="1952752" y="2218436"/>
                  </a:lnTo>
                  <a:lnTo>
                    <a:pt x="1922906" y="2202180"/>
                  </a:lnTo>
                  <a:lnTo>
                    <a:pt x="1894331" y="2184781"/>
                  </a:lnTo>
                  <a:lnTo>
                    <a:pt x="1866900" y="2166620"/>
                  </a:lnTo>
                  <a:lnTo>
                    <a:pt x="1845436" y="2151126"/>
                  </a:lnTo>
                  <a:close/>
                </a:path>
                <a:path w="4253865" h="2607945">
                  <a:moveTo>
                    <a:pt x="2325243" y="2073783"/>
                  </a:moveTo>
                  <a:lnTo>
                    <a:pt x="2296286" y="2076069"/>
                  </a:lnTo>
                  <a:lnTo>
                    <a:pt x="2296922" y="2083181"/>
                  </a:lnTo>
                  <a:lnTo>
                    <a:pt x="2297810" y="2102866"/>
                  </a:lnTo>
                  <a:lnTo>
                    <a:pt x="2295398" y="2156968"/>
                  </a:lnTo>
                  <a:lnTo>
                    <a:pt x="2285110" y="2202942"/>
                  </a:lnTo>
                  <a:lnTo>
                    <a:pt x="2266696" y="2239899"/>
                  </a:lnTo>
                  <a:lnTo>
                    <a:pt x="2228850" y="2273173"/>
                  </a:lnTo>
                  <a:lnTo>
                    <a:pt x="2218690" y="2277491"/>
                  </a:lnTo>
                  <a:lnTo>
                    <a:pt x="2229993" y="2304161"/>
                  </a:lnTo>
                  <a:lnTo>
                    <a:pt x="2267457" y="2281936"/>
                  </a:lnTo>
                  <a:lnTo>
                    <a:pt x="2298319" y="2244217"/>
                  </a:lnTo>
                  <a:lnTo>
                    <a:pt x="2317242" y="2196973"/>
                  </a:lnTo>
                  <a:lnTo>
                    <a:pt x="2325878" y="2142363"/>
                  </a:lnTo>
                  <a:lnTo>
                    <a:pt x="2326767" y="2122932"/>
                  </a:lnTo>
                  <a:lnTo>
                    <a:pt x="2326767" y="2102866"/>
                  </a:lnTo>
                  <a:lnTo>
                    <a:pt x="2325878" y="2081911"/>
                  </a:lnTo>
                  <a:lnTo>
                    <a:pt x="2325243" y="2073783"/>
                  </a:lnTo>
                  <a:close/>
                </a:path>
                <a:path w="4253865" h="2607945">
                  <a:moveTo>
                    <a:pt x="2207005" y="1677289"/>
                  </a:moveTo>
                  <a:lnTo>
                    <a:pt x="2180717" y="1689481"/>
                  </a:lnTo>
                  <a:lnTo>
                    <a:pt x="2183892" y="1696339"/>
                  </a:lnTo>
                  <a:lnTo>
                    <a:pt x="2195956" y="1723009"/>
                  </a:lnTo>
                  <a:lnTo>
                    <a:pt x="2218054" y="1775714"/>
                  </a:lnTo>
                  <a:lnTo>
                    <a:pt x="2237612" y="1827530"/>
                  </a:lnTo>
                  <a:lnTo>
                    <a:pt x="2254757" y="1878330"/>
                  </a:lnTo>
                  <a:lnTo>
                    <a:pt x="2263140" y="1905762"/>
                  </a:lnTo>
                  <a:lnTo>
                    <a:pt x="2290953" y="1898015"/>
                  </a:lnTo>
                  <a:lnTo>
                    <a:pt x="2274189" y="1844167"/>
                  </a:lnTo>
                  <a:lnTo>
                    <a:pt x="2255266" y="1791716"/>
                  </a:lnTo>
                  <a:lnTo>
                    <a:pt x="2234056" y="1738503"/>
                  </a:lnTo>
                  <a:lnTo>
                    <a:pt x="2210307" y="1684401"/>
                  </a:lnTo>
                  <a:lnTo>
                    <a:pt x="2207005" y="1677289"/>
                  </a:lnTo>
                  <a:close/>
                </a:path>
                <a:path w="4253865" h="2607945">
                  <a:moveTo>
                    <a:pt x="1995551" y="1324864"/>
                  </a:moveTo>
                  <a:lnTo>
                    <a:pt x="1972691" y="1342517"/>
                  </a:lnTo>
                  <a:lnTo>
                    <a:pt x="1982851" y="1355725"/>
                  </a:lnTo>
                  <a:lnTo>
                    <a:pt x="2018665" y="1405763"/>
                  </a:lnTo>
                  <a:lnTo>
                    <a:pt x="2052954" y="1457071"/>
                  </a:lnTo>
                  <a:lnTo>
                    <a:pt x="2085467" y="1509522"/>
                  </a:lnTo>
                  <a:lnTo>
                    <a:pt x="2100453" y="1535557"/>
                  </a:lnTo>
                  <a:lnTo>
                    <a:pt x="2125599" y="1521079"/>
                  </a:lnTo>
                  <a:lnTo>
                    <a:pt x="2110485" y="1495044"/>
                  </a:lnTo>
                  <a:lnTo>
                    <a:pt x="2077593" y="1441831"/>
                  </a:lnTo>
                  <a:lnTo>
                    <a:pt x="2042795" y="1389761"/>
                  </a:lnTo>
                  <a:lnTo>
                    <a:pt x="2006473" y="1338961"/>
                  </a:lnTo>
                  <a:lnTo>
                    <a:pt x="1995551" y="1324864"/>
                  </a:lnTo>
                  <a:close/>
                </a:path>
                <a:path w="4253865" h="2607945">
                  <a:moveTo>
                    <a:pt x="1700529" y="1037082"/>
                  </a:moveTo>
                  <a:lnTo>
                    <a:pt x="1683893" y="1060704"/>
                  </a:lnTo>
                  <a:lnTo>
                    <a:pt x="1697354" y="1070102"/>
                  </a:lnTo>
                  <a:lnTo>
                    <a:pt x="1719199" y="1085596"/>
                  </a:lnTo>
                  <a:lnTo>
                    <a:pt x="1762505" y="1118997"/>
                  </a:lnTo>
                  <a:lnTo>
                    <a:pt x="1805051" y="1155954"/>
                  </a:lnTo>
                  <a:lnTo>
                    <a:pt x="1846579" y="1195959"/>
                  </a:lnTo>
                  <a:lnTo>
                    <a:pt x="1860296" y="1210183"/>
                  </a:lnTo>
                  <a:lnTo>
                    <a:pt x="1881124" y="1189989"/>
                  </a:lnTo>
                  <a:lnTo>
                    <a:pt x="1846199" y="1154938"/>
                  </a:lnTo>
                  <a:lnTo>
                    <a:pt x="1803146" y="1115440"/>
                  </a:lnTo>
                  <a:lnTo>
                    <a:pt x="1759077" y="1079246"/>
                  </a:lnTo>
                  <a:lnTo>
                    <a:pt x="1736598" y="1062355"/>
                  </a:lnTo>
                  <a:lnTo>
                    <a:pt x="1700529" y="1037082"/>
                  </a:lnTo>
                  <a:close/>
                </a:path>
                <a:path w="4253865" h="2607945">
                  <a:moveTo>
                    <a:pt x="1541779" y="722630"/>
                  </a:moveTo>
                  <a:lnTo>
                    <a:pt x="1525143" y="765048"/>
                  </a:lnTo>
                  <a:lnTo>
                    <a:pt x="1518030" y="804037"/>
                  </a:lnTo>
                  <a:lnTo>
                    <a:pt x="1517396" y="817118"/>
                  </a:lnTo>
                  <a:lnTo>
                    <a:pt x="1517650" y="830452"/>
                  </a:lnTo>
                  <a:lnTo>
                    <a:pt x="1524507" y="870838"/>
                  </a:lnTo>
                  <a:lnTo>
                    <a:pt x="1540891" y="911987"/>
                  </a:lnTo>
                  <a:lnTo>
                    <a:pt x="1558671" y="941577"/>
                  </a:lnTo>
                  <a:lnTo>
                    <a:pt x="1582166" y="924560"/>
                  </a:lnTo>
                  <a:lnTo>
                    <a:pt x="1581023" y="923036"/>
                  </a:lnTo>
                  <a:lnTo>
                    <a:pt x="1573022" y="910463"/>
                  </a:lnTo>
                  <a:lnTo>
                    <a:pt x="1555623" y="873633"/>
                  </a:lnTo>
                  <a:lnTo>
                    <a:pt x="1546478" y="827786"/>
                  </a:lnTo>
                  <a:lnTo>
                    <a:pt x="1546352" y="816483"/>
                  </a:lnTo>
                  <a:lnTo>
                    <a:pt x="1546986" y="805434"/>
                  </a:lnTo>
                  <a:lnTo>
                    <a:pt x="1556893" y="760984"/>
                  </a:lnTo>
                  <a:lnTo>
                    <a:pt x="1567687" y="735457"/>
                  </a:lnTo>
                  <a:lnTo>
                    <a:pt x="1541779" y="722630"/>
                  </a:lnTo>
                  <a:close/>
                </a:path>
                <a:path w="4253865" h="2607945">
                  <a:moveTo>
                    <a:pt x="1826895" y="439165"/>
                  </a:moveTo>
                  <a:lnTo>
                    <a:pt x="1792224" y="465709"/>
                  </a:lnTo>
                  <a:lnTo>
                    <a:pt x="1739392" y="507238"/>
                  </a:lnTo>
                  <a:lnTo>
                    <a:pt x="1687702" y="550290"/>
                  </a:lnTo>
                  <a:lnTo>
                    <a:pt x="1648332" y="586486"/>
                  </a:lnTo>
                  <a:lnTo>
                    <a:pt x="1668272" y="607440"/>
                  </a:lnTo>
                  <a:lnTo>
                    <a:pt x="1683003" y="593471"/>
                  </a:lnTo>
                  <a:lnTo>
                    <a:pt x="1707006" y="571881"/>
                  </a:lnTo>
                  <a:lnTo>
                    <a:pt x="1732152" y="550545"/>
                  </a:lnTo>
                  <a:lnTo>
                    <a:pt x="1757806" y="529589"/>
                  </a:lnTo>
                  <a:lnTo>
                    <a:pt x="1810130" y="488569"/>
                  </a:lnTo>
                  <a:lnTo>
                    <a:pt x="1844548" y="462152"/>
                  </a:lnTo>
                  <a:lnTo>
                    <a:pt x="1826895" y="439165"/>
                  </a:lnTo>
                  <a:close/>
                </a:path>
                <a:path w="4253865" h="2607945">
                  <a:moveTo>
                    <a:pt x="2139187" y="181863"/>
                  </a:moveTo>
                  <a:lnTo>
                    <a:pt x="2107056" y="203454"/>
                  </a:lnTo>
                  <a:lnTo>
                    <a:pt x="2063623" y="235331"/>
                  </a:lnTo>
                  <a:lnTo>
                    <a:pt x="2023745" y="267970"/>
                  </a:lnTo>
                  <a:lnTo>
                    <a:pt x="1987803" y="301117"/>
                  </a:lnTo>
                  <a:lnTo>
                    <a:pt x="1963166" y="326263"/>
                  </a:lnTo>
                  <a:lnTo>
                    <a:pt x="1960752" y="328675"/>
                  </a:lnTo>
                  <a:lnTo>
                    <a:pt x="1980946" y="349376"/>
                  </a:lnTo>
                  <a:lnTo>
                    <a:pt x="1983358" y="346963"/>
                  </a:lnTo>
                  <a:lnTo>
                    <a:pt x="1992122" y="337947"/>
                  </a:lnTo>
                  <a:lnTo>
                    <a:pt x="2008377" y="321563"/>
                  </a:lnTo>
                  <a:lnTo>
                    <a:pt x="2042922" y="289687"/>
                  </a:lnTo>
                  <a:lnTo>
                    <a:pt x="2081656" y="258063"/>
                  </a:lnTo>
                  <a:lnTo>
                    <a:pt x="2123948" y="226949"/>
                  </a:lnTo>
                  <a:lnTo>
                    <a:pt x="2155062" y="206121"/>
                  </a:lnTo>
                  <a:lnTo>
                    <a:pt x="2139187" y="181863"/>
                  </a:lnTo>
                  <a:close/>
                </a:path>
                <a:path w="4253865" h="2607945">
                  <a:moveTo>
                    <a:pt x="2507106" y="15875"/>
                  </a:moveTo>
                  <a:lnTo>
                    <a:pt x="2457830" y="29590"/>
                  </a:lnTo>
                  <a:lnTo>
                    <a:pt x="2406777" y="46989"/>
                  </a:lnTo>
                  <a:lnTo>
                    <a:pt x="2355215" y="67183"/>
                  </a:lnTo>
                  <a:lnTo>
                    <a:pt x="2303399" y="90297"/>
                  </a:lnTo>
                  <a:lnTo>
                    <a:pt x="2290445" y="96520"/>
                  </a:lnTo>
                  <a:lnTo>
                    <a:pt x="2303145" y="122682"/>
                  </a:lnTo>
                  <a:lnTo>
                    <a:pt x="2315972" y="116332"/>
                  </a:lnTo>
                  <a:lnTo>
                    <a:pt x="2341372" y="104775"/>
                  </a:lnTo>
                  <a:lnTo>
                    <a:pt x="2391918" y="83565"/>
                  </a:lnTo>
                  <a:lnTo>
                    <a:pt x="2442082" y="65150"/>
                  </a:lnTo>
                  <a:lnTo>
                    <a:pt x="2490978" y="50037"/>
                  </a:lnTo>
                  <a:lnTo>
                    <a:pt x="2514600" y="43814"/>
                  </a:lnTo>
                  <a:lnTo>
                    <a:pt x="2507106" y="15875"/>
                  </a:lnTo>
                  <a:close/>
                </a:path>
                <a:path w="4253865" h="2607945">
                  <a:moveTo>
                    <a:pt x="2679192" y="0"/>
                  </a:moveTo>
                  <a:lnTo>
                    <a:pt x="2676144" y="28701"/>
                  </a:lnTo>
                  <a:lnTo>
                    <a:pt x="2678176" y="28956"/>
                  </a:lnTo>
                  <a:lnTo>
                    <a:pt x="2693797" y="31876"/>
                  </a:lnTo>
                  <a:lnTo>
                    <a:pt x="2729103" y="50546"/>
                  </a:lnTo>
                  <a:lnTo>
                    <a:pt x="2767583" y="83565"/>
                  </a:lnTo>
                  <a:lnTo>
                    <a:pt x="2800730" y="117601"/>
                  </a:lnTo>
                  <a:lnTo>
                    <a:pt x="2836545" y="157607"/>
                  </a:lnTo>
                  <a:lnTo>
                    <a:pt x="2858261" y="138557"/>
                  </a:lnTo>
                  <a:lnTo>
                    <a:pt x="2821812" y="97662"/>
                  </a:lnTo>
                  <a:lnTo>
                    <a:pt x="2787396" y="62484"/>
                  </a:lnTo>
                  <a:lnTo>
                    <a:pt x="2755392" y="34289"/>
                  </a:lnTo>
                  <a:lnTo>
                    <a:pt x="2716656" y="9525"/>
                  </a:lnTo>
                  <a:lnTo>
                    <a:pt x="2681224" y="126"/>
                  </a:lnTo>
                  <a:lnTo>
                    <a:pt x="2679192" y="0"/>
                  </a:lnTo>
                  <a:close/>
                </a:path>
                <a:path w="4253865" h="2607945">
                  <a:moveTo>
                    <a:pt x="2969386" y="272161"/>
                  </a:moveTo>
                  <a:lnTo>
                    <a:pt x="2990850" y="343281"/>
                  </a:lnTo>
                  <a:lnTo>
                    <a:pt x="3022219" y="380238"/>
                  </a:lnTo>
                  <a:lnTo>
                    <a:pt x="3054730" y="417322"/>
                  </a:lnTo>
                  <a:lnTo>
                    <a:pt x="3088131" y="454533"/>
                  </a:lnTo>
                  <a:lnTo>
                    <a:pt x="3099943" y="466979"/>
                  </a:lnTo>
                  <a:lnTo>
                    <a:pt x="3121025" y="447167"/>
                  </a:lnTo>
                  <a:lnTo>
                    <a:pt x="3109722" y="435101"/>
                  </a:lnTo>
                  <a:lnTo>
                    <a:pt x="3076575" y="398272"/>
                  </a:lnTo>
                  <a:lnTo>
                    <a:pt x="3044317" y="361442"/>
                  </a:lnTo>
                  <a:lnTo>
                    <a:pt x="3013075" y="324738"/>
                  </a:lnTo>
                  <a:lnTo>
                    <a:pt x="2969386" y="272161"/>
                  </a:lnTo>
                  <a:close/>
                </a:path>
                <a:path w="4253865" h="2607945">
                  <a:moveTo>
                    <a:pt x="3245357" y="568451"/>
                  </a:moveTo>
                  <a:lnTo>
                    <a:pt x="3226054" y="590042"/>
                  </a:lnTo>
                  <a:lnTo>
                    <a:pt x="3231896" y="595249"/>
                  </a:lnTo>
                  <a:lnTo>
                    <a:pt x="3270250" y="626872"/>
                  </a:lnTo>
                  <a:lnTo>
                    <a:pt x="3309874" y="656844"/>
                  </a:lnTo>
                  <a:lnTo>
                    <a:pt x="3350514" y="684149"/>
                  </a:lnTo>
                  <a:lnTo>
                    <a:pt x="3391916" y="708787"/>
                  </a:lnTo>
                  <a:lnTo>
                    <a:pt x="3423284" y="724915"/>
                  </a:lnTo>
                  <a:lnTo>
                    <a:pt x="3435984" y="698881"/>
                  </a:lnTo>
                  <a:lnTo>
                    <a:pt x="3426586" y="694309"/>
                  </a:lnTo>
                  <a:lnTo>
                    <a:pt x="3406267" y="683640"/>
                  </a:lnTo>
                  <a:lnTo>
                    <a:pt x="3366261" y="659892"/>
                  </a:lnTo>
                  <a:lnTo>
                    <a:pt x="3327019" y="633476"/>
                  </a:lnTo>
                  <a:lnTo>
                    <a:pt x="3288665" y="604520"/>
                  </a:lnTo>
                  <a:lnTo>
                    <a:pt x="3251073" y="573532"/>
                  </a:lnTo>
                  <a:lnTo>
                    <a:pt x="3245357" y="568451"/>
                  </a:lnTo>
                  <a:close/>
                </a:path>
                <a:path w="4253865" h="2607945">
                  <a:moveTo>
                    <a:pt x="3601593" y="748538"/>
                  </a:moveTo>
                  <a:lnTo>
                    <a:pt x="3598799" y="777367"/>
                  </a:lnTo>
                  <a:lnTo>
                    <a:pt x="3615435" y="778890"/>
                  </a:lnTo>
                  <a:lnTo>
                    <a:pt x="3639057" y="780034"/>
                  </a:lnTo>
                  <a:lnTo>
                    <a:pt x="3663060" y="779652"/>
                  </a:lnTo>
                  <a:lnTo>
                    <a:pt x="3687191" y="778129"/>
                  </a:lnTo>
                  <a:lnTo>
                    <a:pt x="3711702" y="775081"/>
                  </a:lnTo>
                  <a:lnTo>
                    <a:pt x="3735958" y="770763"/>
                  </a:lnTo>
                  <a:lnTo>
                    <a:pt x="3757493" y="765683"/>
                  </a:lnTo>
                  <a:lnTo>
                    <a:pt x="3754628" y="765683"/>
                  </a:lnTo>
                  <a:lnTo>
                    <a:pt x="3760724" y="764921"/>
                  </a:lnTo>
                  <a:lnTo>
                    <a:pt x="3768431" y="764921"/>
                  </a:lnTo>
                  <a:lnTo>
                    <a:pt x="3776091" y="763905"/>
                  </a:lnTo>
                  <a:lnTo>
                    <a:pt x="3787775" y="760984"/>
                  </a:lnTo>
                  <a:lnTo>
                    <a:pt x="3799078" y="757174"/>
                  </a:lnTo>
                  <a:lnTo>
                    <a:pt x="3810507" y="752094"/>
                  </a:lnTo>
                  <a:lnTo>
                    <a:pt x="3812470" y="751077"/>
                  </a:lnTo>
                  <a:lnTo>
                    <a:pt x="3640328" y="751077"/>
                  </a:lnTo>
                  <a:lnTo>
                    <a:pt x="3618103" y="750062"/>
                  </a:lnTo>
                  <a:lnTo>
                    <a:pt x="3601593" y="748538"/>
                  </a:lnTo>
                  <a:close/>
                </a:path>
                <a:path w="4253865" h="2607945">
                  <a:moveTo>
                    <a:pt x="3760724" y="764921"/>
                  </a:moveTo>
                  <a:lnTo>
                    <a:pt x="3754628" y="765683"/>
                  </a:lnTo>
                  <a:lnTo>
                    <a:pt x="3757675" y="765640"/>
                  </a:lnTo>
                  <a:lnTo>
                    <a:pt x="3760724" y="764921"/>
                  </a:lnTo>
                  <a:close/>
                </a:path>
                <a:path w="4253865" h="2607945">
                  <a:moveTo>
                    <a:pt x="3757675" y="765640"/>
                  </a:moveTo>
                  <a:lnTo>
                    <a:pt x="3754628" y="765683"/>
                  </a:lnTo>
                  <a:lnTo>
                    <a:pt x="3757493" y="765683"/>
                  </a:lnTo>
                  <a:lnTo>
                    <a:pt x="3757675" y="765640"/>
                  </a:lnTo>
                  <a:close/>
                </a:path>
                <a:path w="4253865" h="2607945">
                  <a:moveTo>
                    <a:pt x="3768431" y="764921"/>
                  </a:moveTo>
                  <a:lnTo>
                    <a:pt x="3760724" y="764921"/>
                  </a:lnTo>
                  <a:lnTo>
                    <a:pt x="3757675" y="765640"/>
                  </a:lnTo>
                  <a:lnTo>
                    <a:pt x="3763645" y="765556"/>
                  </a:lnTo>
                  <a:lnTo>
                    <a:pt x="3768431" y="764921"/>
                  </a:lnTo>
                  <a:close/>
                </a:path>
                <a:path w="4253865" h="2607945">
                  <a:moveTo>
                    <a:pt x="3825494" y="709549"/>
                  </a:moveTo>
                  <a:lnTo>
                    <a:pt x="3789426" y="729742"/>
                  </a:lnTo>
                  <a:lnTo>
                    <a:pt x="3753993" y="736726"/>
                  </a:lnTo>
                  <a:lnTo>
                    <a:pt x="3730879" y="742314"/>
                  </a:lnTo>
                  <a:lnTo>
                    <a:pt x="3708019" y="746379"/>
                  </a:lnTo>
                  <a:lnTo>
                    <a:pt x="3685285" y="749173"/>
                  </a:lnTo>
                  <a:lnTo>
                    <a:pt x="3662679" y="750697"/>
                  </a:lnTo>
                  <a:lnTo>
                    <a:pt x="3640328" y="751077"/>
                  </a:lnTo>
                  <a:lnTo>
                    <a:pt x="3812470" y="751077"/>
                  </a:lnTo>
                  <a:lnTo>
                    <a:pt x="3821303" y="746506"/>
                  </a:lnTo>
                  <a:lnTo>
                    <a:pt x="3832098" y="740156"/>
                  </a:lnTo>
                  <a:lnTo>
                    <a:pt x="3841877" y="733425"/>
                  </a:lnTo>
                  <a:lnTo>
                    <a:pt x="3825494" y="709549"/>
                  </a:lnTo>
                  <a:close/>
                </a:path>
                <a:path w="4253865" h="2607945">
                  <a:moveTo>
                    <a:pt x="4064634" y="385699"/>
                  </a:moveTo>
                  <a:lnTo>
                    <a:pt x="4042791" y="425576"/>
                  </a:lnTo>
                  <a:lnTo>
                    <a:pt x="4004564" y="490855"/>
                  </a:lnTo>
                  <a:lnTo>
                    <a:pt x="3965067" y="552069"/>
                  </a:lnTo>
                  <a:lnTo>
                    <a:pt x="3943477" y="582930"/>
                  </a:lnTo>
                  <a:lnTo>
                    <a:pt x="3966591" y="600201"/>
                  </a:lnTo>
                  <a:lnTo>
                    <a:pt x="3988816" y="568706"/>
                  </a:lnTo>
                  <a:lnTo>
                    <a:pt x="4029075" y="506222"/>
                  </a:lnTo>
                  <a:lnTo>
                    <a:pt x="4048759" y="473583"/>
                  </a:lnTo>
                  <a:lnTo>
                    <a:pt x="4067936" y="439927"/>
                  </a:lnTo>
                  <a:lnTo>
                    <a:pt x="4086732" y="405764"/>
                  </a:lnTo>
                  <a:lnTo>
                    <a:pt x="4090161" y="399288"/>
                  </a:lnTo>
                  <a:lnTo>
                    <a:pt x="4064634" y="385699"/>
                  </a:lnTo>
                  <a:close/>
                </a:path>
                <a:path w="4253865" h="2607945">
                  <a:moveTo>
                    <a:pt x="4225925" y="14477"/>
                  </a:moveTo>
                  <a:lnTo>
                    <a:pt x="4206621" y="72389"/>
                  </a:lnTo>
                  <a:lnTo>
                    <a:pt x="4185157" y="128524"/>
                  </a:lnTo>
                  <a:lnTo>
                    <a:pt x="4159377" y="190246"/>
                  </a:lnTo>
                  <a:lnTo>
                    <a:pt x="4141597" y="229997"/>
                  </a:lnTo>
                  <a:lnTo>
                    <a:pt x="4168012" y="242062"/>
                  </a:lnTo>
                  <a:lnTo>
                    <a:pt x="4185793" y="202057"/>
                  </a:lnTo>
                  <a:lnTo>
                    <a:pt x="4211955" y="139446"/>
                  </a:lnTo>
                  <a:lnTo>
                    <a:pt x="4233799" y="82550"/>
                  </a:lnTo>
                  <a:lnTo>
                    <a:pt x="4247007" y="44069"/>
                  </a:lnTo>
                  <a:lnTo>
                    <a:pt x="4253610" y="22733"/>
                  </a:lnTo>
                  <a:lnTo>
                    <a:pt x="4225925" y="14477"/>
                  </a:lnTo>
                  <a:close/>
                </a:path>
              </a:pathLst>
            </a:custGeom>
            <a:solidFill>
              <a:srgbClr val="000000"/>
            </a:solidFill>
          </p:spPr>
          <p:txBody>
            <a:bodyPr wrap="square" lIns="0" tIns="0" rIns="0" bIns="0" rtlCol="0"/>
            <a:lstStyle/>
            <a:p>
              <a:endParaRPr sz="1050"/>
            </a:p>
          </p:txBody>
        </p:sp>
      </p:grpSp>
      <p:sp>
        <p:nvSpPr>
          <p:cNvPr id="18" name="CasellaDiTesto 17">
            <a:extLst>
              <a:ext uri="{FF2B5EF4-FFF2-40B4-BE49-F238E27FC236}">
                <a16:creationId xmlns:a16="http://schemas.microsoft.com/office/drawing/2014/main" id="{3D6CF027-19A0-7931-C1D6-62914DCE5C9C}"/>
              </a:ext>
            </a:extLst>
          </p:cNvPr>
          <p:cNvSpPr txBox="1"/>
          <p:nvPr/>
        </p:nvSpPr>
        <p:spPr>
          <a:xfrm>
            <a:off x="1397260" y="2378609"/>
            <a:ext cx="3451831" cy="2062103"/>
          </a:xfrm>
          <a:prstGeom prst="rect">
            <a:avLst/>
          </a:prstGeom>
          <a:noFill/>
        </p:spPr>
        <p:txBody>
          <a:bodyPr wrap="square">
            <a:spAutoFit/>
          </a:bodyPr>
          <a:lstStyle/>
          <a:p>
            <a:r>
              <a:rPr lang="en-US" sz="3200" b="1">
                <a:solidFill>
                  <a:srgbClr val="593700"/>
                </a:solidFill>
                <a:latin typeface="Helvetica" pitchFamily="2" charset="0"/>
                <a:ea typeface="Hiragino Maru Gothic Pro W4" panose="020F0400000000000000" pitchFamily="34" charset="-128"/>
                <a:cs typeface="Poppins" pitchFamily="2" charset="77"/>
              </a:rPr>
              <a:t>Of our </a:t>
            </a:r>
            <a:r>
              <a:rPr lang="en-US" sz="3200" b="1">
                <a:solidFill>
                  <a:srgbClr val="FFA816"/>
                </a:solidFill>
                <a:latin typeface="Helvetica" pitchFamily="2" charset="0"/>
                <a:ea typeface="Hiragino Maru Gothic Pro W4" panose="020F0400000000000000" pitchFamily="34" charset="-128"/>
                <a:cs typeface="Poppins" pitchFamily="2" charset="77"/>
              </a:rPr>
              <a:t>global</a:t>
            </a:r>
            <a:r>
              <a:rPr lang="en-US" sz="3200" b="1">
                <a:solidFill>
                  <a:srgbClr val="593700"/>
                </a:solidFill>
                <a:latin typeface="Helvetica" pitchFamily="2" charset="0"/>
                <a:ea typeface="Hiragino Maru Gothic Pro W4" panose="020F0400000000000000" pitchFamily="34" charset="-128"/>
                <a:cs typeface="Poppins" pitchFamily="2" charset="77"/>
              </a:rPr>
              <a:t> </a:t>
            </a:r>
          </a:p>
          <a:p>
            <a:r>
              <a:rPr lang="en-US" sz="3200" b="1">
                <a:solidFill>
                  <a:srgbClr val="593700"/>
                </a:solidFill>
                <a:latin typeface="Helvetica" pitchFamily="2" charset="0"/>
                <a:ea typeface="Hiragino Maru Gothic Pro W4" panose="020F0400000000000000" pitchFamily="34" charset="-128"/>
                <a:cs typeface="Poppins" pitchFamily="2" charset="77"/>
              </a:rPr>
              <a:t>food supply </a:t>
            </a:r>
          </a:p>
          <a:p>
            <a:r>
              <a:rPr lang="en-US" sz="3200" b="1">
                <a:solidFill>
                  <a:srgbClr val="593700"/>
                </a:solidFill>
                <a:latin typeface="Helvetica" pitchFamily="2" charset="0"/>
                <a:ea typeface="Hiragino Maru Gothic Pro W4" panose="020F0400000000000000" pitchFamily="34" charset="-128"/>
                <a:cs typeface="Poppins" pitchFamily="2" charset="77"/>
              </a:rPr>
              <a:t>is pollinated </a:t>
            </a:r>
          </a:p>
          <a:p>
            <a:r>
              <a:rPr lang="en-US" sz="3200" b="1">
                <a:solidFill>
                  <a:srgbClr val="593700"/>
                </a:solidFill>
                <a:latin typeface="Helvetica" pitchFamily="2" charset="0"/>
                <a:ea typeface="Hiragino Maru Gothic Pro W4" panose="020F0400000000000000" pitchFamily="34" charset="-128"/>
                <a:cs typeface="Poppins" pitchFamily="2" charset="77"/>
              </a:rPr>
              <a:t>by bees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pic>
        <p:nvPicPr>
          <p:cNvPr id="2" name="Immagine 1">
            <a:extLst>
              <a:ext uri="{FF2B5EF4-FFF2-40B4-BE49-F238E27FC236}">
                <a16:creationId xmlns:a16="http://schemas.microsoft.com/office/drawing/2014/main" id="{8D4D8525-9D33-3BB0-26DC-6FA426831204}"/>
              </a:ext>
            </a:extLst>
          </p:cNvPr>
          <p:cNvPicPr>
            <a:picLocks noChangeAspect="1"/>
          </p:cNvPicPr>
          <p:nvPr/>
        </p:nvPicPr>
        <p:blipFill>
          <a:blip r:embed="rId3"/>
          <a:stretch>
            <a:fillRect/>
          </a:stretch>
        </p:blipFill>
        <p:spPr>
          <a:xfrm>
            <a:off x="457017" y="459702"/>
            <a:ext cx="3960000" cy="2463307"/>
          </a:xfrm>
          <a:prstGeom prst="rect">
            <a:avLst/>
          </a:prstGeom>
        </p:spPr>
      </p:pic>
      <p:pic>
        <p:nvPicPr>
          <p:cNvPr id="4" name="Immagine 3">
            <a:extLst>
              <a:ext uri="{FF2B5EF4-FFF2-40B4-BE49-F238E27FC236}">
                <a16:creationId xmlns:a16="http://schemas.microsoft.com/office/drawing/2014/main" id="{E3F8B140-C73B-E608-EBC4-9431E63040C0}"/>
              </a:ext>
            </a:extLst>
          </p:cNvPr>
          <p:cNvPicPr>
            <a:picLocks noChangeAspect="1"/>
          </p:cNvPicPr>
          <p:nvPr/>
        </p:nvPicPr>
        <p:blipFill>
          <a:blip r:embed="rId4"/>
          <a:stretch>
            <a:fillRect/>
          </a:stretch>
        </p:blipFill>
        <p:spPr>
          <a:xfrm>
            <a:off x="4726983" y="446599"/>
            <a:ext cx="3960000" cy="2463307"/>
          </a:xfrm>
          <a:prstGeom prst="rect">
            <a:avLst/>
          </a:prstGeom>
        </p:spPr>
      </p:pic>
      <p:pic>
        <p:nvPicPr>
          <p:cNvPr id="5" name="Immagine 4">
            <a:extLst>
              <a:ext uri="{FF2B5EF4-FFF2-40B4-BE49-F238E27FC236}">
                <a16:creationId xmlns:a16="http://schemas.microsoft.com/office/drawing/2014/main" id="{5055D8AB-EF8E-9F6F-FF05-EBE2B698569B}"/>
              </a:ext>
            </a:extLst>
          </p:cNvPr>
          <p:cNvPicPr>
            <a:picLocks noChangeAspect="1"/>
          </p:cNvPicPr>
          <p:nvPr/>
        </p:nvPicPr>
        <p:blipFill>
          <a:blip r:embed="rId5"/>
          <a:stretch>
            <a:fillRect/>
          </a:stretch>
        </p:blipFill>
        <p:spPr>
          <a:xfrm>
            <a:off x="457017" y="2667451"/>
            <a:ext cx="3960000" cy="2463307"/>
          </a:xfrm>
          <a:prstGeom prst="rect">
            <a:avLst/>
          </a:prstGeom>
        </p:spPr>
      </p:pic>
      <p:pic>
        <p:nvPicPr>
          <p:cNvPr id="6" name="Immagine 5">
            <a:extLst>
              <a:ext uri="{FF2B5EF4-FFF2-40B4-BE49-F238E27FC236}">
                <a16:creationId xmlns:a16="http://schemas.microsoft.com/office/drawing/2014/main" id="{66687A02-9287-5AF4-AD0E-F07FA1F8E3FC}"/>
              </a:ext>
            </a:extLst>
          </p:cNvPr>
          <p:cNvPicPr>
            <a:picLocks noChangeAspect="1"/>
          </p:cNvPicPr>
          <p:nvPr/>
        </p:nvPicPr>
        <p:blipFill>
          <a:blip r:embed="rId6"/>
          <a:stretch>
            <a:fillRect/>
          </a:stretch>
        </p:blipFill>
        <p:spPr>
          <a:xfrm>
            <a:off x="4726983" y="2680193"/>
            <a:ext cx="3960000" cy="2463307"/>
          </a:xfrm>
          <a:prstGeom prst="rect">
            <a:avLst/>
          </a:prstGeom>
        </p:spPr>
      </p:pic>
      <p:sp>
        <p:nvSpPr>
          <p:cNvPr id="7" name="CasellaDiTesto 6">
            <a:extLst>
              <a:ext uri="{FF2B5EF4-FFF2-40B4-BE49-F238E27FC236}">
                <a16:creationId xmlns:a16="http://schemas.microsoft.com/office/drawing/2014/main" id="{396C6F26-1B22-9663-2987-08067A64A8A8}"/>
              </a:ext>
            </a:extLst>
          </p:cNvPr>
          <p:cNvSpPr txBox="1"/>
          <p:nvPr/>
        </p:nvSpPr>
        <p:spPr>
          <a:xfrm>
            <a:off x="1720067" y="225725"/>
            <a:ext cx="5424883" cy="307777"/>
          </a:xfrm>
          <a:prstGeom prst="rect">
            <a:avLst/>
          </a:prstGeom>
          <a:noFill/>
        </p:spPr>
        <p:txBody>
          <a:bodyPr wrap="none" rtlCol="0">
            <a:spAutoFit/>
          </a:bodyPr>
          <a:lstStyle/>
          <a:p>
            <a:r>
              <a:rPr lang="it-IT">
                <a:latin typeface="Helvetica" pitchFamily="2" charset="0"/>
              </a:rPr>
              <a:t>Overall money </a:t>
            </a:r>
            <a:r>
              <a:rPr lang="it-IT" err="1">
                <a:latin typeface="Helvetica" pitchFamily="2" charset="0"/>
              </a:rPr>
              <a:t>loss</a:t>
            </a:r>
            <a:r>
              <a:rPr lang="it-IT">
                <a:latin typeface="Helvetica" pitchFamily="2" charset="0"/>
              </a:rPr>
              <a:t> (k$) </a:t>
            </a:r>
            <a:r>
              <a:rPr lang="it-IT" err="1">
                <a:latin typeface="Helvetica" pitchFamily="2" charset="0"/>
              </a:rPr>
              <a:t>every</a:t>
            </a:r>
            <a:r>
              <a:rPr lang="it-IT">
                <a:latin typeface="Helvetica" pitchFamily="2" charset="0"/>
              </a:rPr>
              <a:t> 100 </a:t>
            </a:r>
            <a:r>
              <a:rPr lang="it-IT" err="1">
                <a:latin typeface="Helvetica" pitchFamily="2" charset="0"/>
              </a:rPr>
              <a:t>colonies</a:t>
            </a:r>
            <a:r>
              <a:rPr lang="it-IT">
                <a:latin typeface="Helvetica" pitchFamily="2" charset="0"/>
              </a:rPr>
              <a:t> in the quarter </a:t>
            </a:r>
            <a:r>
              <a:rPr lang="it-IT" err="1">
                <a:latin typeface="Helvetica" pitchFamily="2" charset="0"/>
              </a:rPr>
              <a:t>reported</a:t>
            </a:r>
            <a:endParaRPr lang="it-IT">
              <a:latin typeface="Helvetica" pitchFamily="2" charset="0"/>
            </a:endParaRPr>
          </a:p>
        </p:txBody>
      </p:sp>
    </p:spTree>
    <p:extLst>
      <p:ext uri="{BB962C8B-B14F-4D97-AF65-F5344CB8AC3E}">
        <p14:creationId xmlns:p14="http://schemas.microsoft.com/office/powerpoint/2010/main" val="68303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7" name="CasellaDiTesto 6">
            <a:extLst>
              <a:ext uri="{FF2B5EF4-FFF2-40B4-BE49-F238E27FC236}">
                <a16:creationId xmlns:a16="http://schemas.microsoft.com/office/drawing/2014/main" id="{396C6F26-1B22-9663-2987-08067A64A8A8}"/>
              </a:ext>
            </a:extLst>
          </p:cNvPr>
          <p:cNvSpPr txBox="1"/>
          <p:nvPr/>
        </p:nvSpPr>
        <p:spPr>
          <a:xfrm>
            <a:off x="1720067" y="225725"/>
            <a:ext cx="5424883" cy="307777"/>
          </a:xfrm>
          <a:prstGeom prst="rect">
            <a:avLst/>
          </a:prstGeom>
          <a:noFill/>
        </p:spPr>
        <p:txBody>
          <a:bodyPr wrap="none" rtlCol="0">
            <a:spAutoFit/>
          </a:bodyPr>
          <a:lstStyle/>
          <a:p>
            <a:r>
              <a:rPr lang="it-IT">
                <a:latin typeface="Helvetica" pitchFamily="2" charset="0"/>
              </a:rPr>
              <a:t>Overall money </a:t>
            </a:r>
            <a:r>
              <a:rPr lang="it-IT" err="1">
                <a:latin typeface="Helvetica" pitchFamily="2" charset="0"/>
              </a:rPr>
              <a:t>loss</a:t>
            </a:r>
            <a:r>
              <a:rPr lang="it-IT">
                <a:latin typeface="Helvetica" pitchFamily="2" charset="0"/>
              </a:rPr>
              <a:t> (k$) </a:t>
            </a:r>
            <a:r>
              <a:rPr lang="it-IT" err="1">
                <a:latin typeface="Helvetica" pitchFamily="2" charset="0"/>
              </a:rPr>
              <a:t>every</a:t>
            </a:r>
            <a:r>
              <a:rPr lang="it-IT">
                <a:latin typeface="Helvetica" pitchFamily="2" charset="0"/>
              </a:rPr>
              <a:t> 100 </a:t>
            </a:r>
            <a:r>
              <a:rPr lang="it-IT" err="1">
                <a:latin typeface="Helvetica" pitchFamily="2" charset="0"/>
              </a:rPr>
              <a:t>colonies</a:t>
            </a:r>
            <a:r>
              <a:rPr lang="it-IT">
                <a:latin typeface="Helvetica" pitchFamily="2" charset="0"/>
              </a:rPr>
              <a:t> in the quarter </a:t>
            </a:r>
            <a:r>
              <a:rPr lang="it-IT" err="1">
                <a:latin typeface="Helvetica" pitchFamily="2" charset="0"/>
              </a:rPr>
              <a:t>reported</a:t>
            </a:r>
            <a:endParaRPr lang="it-IT">
              <a:latin typeface="Helvetica" pitchFamily="2" charset="0"/>
            </a:endParaRPr>
          </a:p>
        </p:txBody>
      </p:sp>
      <p:pic>
        <p:nvPicPr>
          <p:cNvPr id="8" name="Immagine 7">
            <a:extLst>
              <a:ext uri="{FF2B5EF4-FFF2-40B4-BE49-F238E27FC236}">
                <a16:creationId xmlns:a16="http://schemas.microsoft.com/office/drawing/2014/main" id="{5A3160D7-6877-779B-A0EC-BD25FC643292}"/>
              </a:ext>
            </a:extLst>
          </p:cNvPr>
          <p:cNvPicPr>
            <a:picLocks noChangeAspect="1"/>
          </p:cNvPicPr>
          <p:nvPr/>
        </p:nvPicPr>
        <p:blipFill>
          <a:blip r:embed="rId3"/>
          <a:stretch>
            <a:fillRect/>
          </a:stretch>
        </p:blipFill>
        <p:spPr>
          <a:xfrm>
            <a:off x="611998" y="529820"/>
            <a:ext cx="3960000" cy="2463307"/>
          </a:xfrm>
          <a:prstGeom prst="rect">
            <a:avLst/>
          </a:prstGeom>
        </p:spPr>
      </p:pic>
      <p:pic>
        <p:nvPicPr>
          <p:cNvPr id="9" name="Immagine 8">
            <a:extLst>
              <a:ext uri="{FF2B5EF4-FFF2-40B4-BE49-F238E27FC236}">
                <a16:creationId xmlns:a16="http://schemas.microsoft.com/office/drawing/2014/main" id="{1FBA023E-51FC-A335-A446-C16EBFF50D0E}"/>
              </a:ext>
            </a:extLst>
          </p:cNvPr>
          <p:cNvPicPr>
            <a:picLocks noChangeAspect="1"/>
          </p:cNvPicPr>
          <p:nvPr/>
        </p:nvPicPr>
        <p:blipFill>
          <a:blip r:embed="rId4"/>
          <a:stretch>
            <a:fillRect/>
          </a:stretch>
        </p:blipFill>
        <p:spPr>
          <a:xfrm>
            <a:off x="4850864" y="529820"/>
            <a:ext cx="3960000" cy="2463307"/>
          </a:xfrm>
          <a:prstGeom prst="rect">
            <a:avLst/>
          </a:prstGeom>
        </p:spPr>
      </p:pic>
      <p:pic>
        <p:nvPicPr>
          <p:cNvPr id="10" name="Immagine 9">
            <a:extLst>
              <a:ext uri="{FF2B5EF4-FFF2-40B4-BE49-F238E27FC236}">
                <a16:creationId xmlns:a16="http://schemas.microsoft.com/office/drawing/2014/main" id="{5178182E-DE5B-277C-752F-F4A811C23214}"/>
              </a:ext>
            </a:extLst>
          </p:cNvPr>
          <p:cNvPicPr>
            <a:picLocks noChangeAspect="1"/>
          </p:cNvPicPr>
          <p:nvPr/>
        </p:nvPicPr>
        <p:blipFill>
          <a:blip r:embed="rId5"/>
          <a:stretch>
            <a:fillRect/>
          </a:stretch>
        </p:blipFill>
        <p:spPr>
          <a:xfrm>
            <a:off x="612000" y="2648542"/>
            <a:ext cx="3960000" cy="2463306"/>
          </a:xfrm>
          <a:prstGeom prst="rect">
            <a:avLst/>
          </a:prstGeom>
        </p:spPr>
      </p:pic>
      <p:pic>
        <p:nvPicPr>
          <p:cNvPr id="11" name="Immagine 10">
            <a:extLst>
              <a:ext uri="{FF2B5EF4-FFF2-40B4-BE49-F238E27FC236}">
                <a16:creationId xmlns:a16="http://schemas.microsoft.com/office/drawing/2014/main" id="{C65467C0-3E0C-D242-FCED-8AD6B56B369E}"/>
              </a:ext>
            </a:extLst>
          </p:cNvPr>
          <p:cNvPicPr>
            <a:picLocks noChangeAspect="1"/>
          </p:cNvPicPr>
          <p:nvPr/>
        </p:nvPicPr>
        <p:blipFill>
          <a:blip r:embed="rId6"/>
          <a:stretch>
            <a:fillRect/>
          </a:stretch>
        </p:blipFill>
        <p:spPr>
          <a:xfrm>
            <a:off x="4850864" y="2648542"/>
            <a:ext cx="3960000" cy="2463307"/>
          </a:xfrm>
          <a:prstGeom prst="rect">
            <a:avLst/>
          </a:prstGeom>
        </p:spPr>
      </p:pic>
    </p:spTree>
    <p:extLst>
      <p:ext uri="{BB962C8B-B14F-4D97-AF65-F5344CB8AC3E}">
        <p14:creationId xmlns:p14="http://schemas.microsoft.com/office/powerpoint/2010/main" val="314604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2" name="CasellaDiTesto 1">
            <a:extLst>
              <a:ext uri="{FF2B5EF4-FFF2-40B4-BE49-F238E27FC236}">
                <a16:creationId xmlns:a16="http://schemas.microsoft.com/office/drawing/2014/main" id="{BF6EA25B-AD30-76A6-4DF9-98A4FC156F41}"/>
              </a:ext>
            </a:extLst>
          </p:cNvPr>
          <p:cNvSpPr txBox="1"/>
          <p:nvPr/>
        </p:nvSpPr>
        <p:spPr>
          <a:xfrm>
            <a:off x="0" y="143743"/>
            <a:ext cx="8729216" cy="523220"/>
          </a:xfrm>
          <a:prstGeom prst="rect">
            <a:avLst/>
          </a:prstGeom>
          <a:noFill/>
        </p:spPr>
        <p:txBody>
          <a:bodyPr wrap="square">
            <a:spAutoFit/>
          </a:bodyPr>
          <a:lstStyle/>
          <a:p>
            <a:pPr algn="ctr"/>
            <a:r>
              <a:rPr lang="en-AU" sz="2800" b="1">
                <a:solidFill>
                  <a:srgbClr val="593700"/>
                </a:solidFill>
                <a:latin typeface="Helvetica"/>
                <a:ea typeface="Hiragino Maru Gothic Pro W4"/>
                <a:cs typeface="Poppins"/>
              </a:rPr>
              <a:t>CONCLUSIONS</a:t>
            </a:r>
          </a:p>
        </p:txBody>
      </p:sp>
      <p:grpSp>
        <p:nvGrpSpPr>
          <p:cNvPr id="4" name="Gruppo 3">
            <a:extLst>
              <a:ext uri="{FF2B5EF4-FFF2-40B4-BE49-F238E27FC236}">
                <a16:creationId xmlns:a16="http://schemas.microsoft.com/office/drawing/2014/main" id="{B199FE24-573A-9F90-677C-A7FBD70DC745}"/>
              </a:ext>
            </a:extLst>
          </p:cNvPr>
          <p:cNvGrpSpPr/>
          <p:nvPr/>
        </p:nvGrpSpPr>
        <p:grpSpPr>
          <a:xfrm>
            <a:off x="863917" y="1632858"/>
            <a:ext cx="5261936" cy="2949630"/>
            <a:chOff x="478218" y="1307072"/>
            <a:chExt cx="5261936" cy="2949630"/>
          </a:xfrm>
          <a:solidFill>
            <a:srgbClr val="00B0F0"/>
          </a:solidFill>
        </p:grpSpPr>
        <p:sp>
          <p:nvSpPr>
            <p:cNvPr id="5" name="Freeform 7">
              <a:extLst>
                <a:ext uri="{FF2B5EF4-FFF2-40B4-BE49-F238E27FC236}">
                  <a16:creationId xmlns:a16="http://schemas.microsoft.com/office/drawing/2014/main" id="{9587175E-0E00-E0BE-F3CF-0CD9D5441793}"/>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 name="Freeform 15">
              <a:extLst>
                <a:ext uri="{FF2B5EF4-FFF2-40B4-BE49-F238E27FC236}">
                  <a16:creationId xmlns:a16="http://schemas.microsoft.com/office/drawing/2014/main" id="{5FC5D102-FEDB-414B-86A6-8CC5D617BBD3}"/>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 name="Freeform 16">
              <a:extLst>
                <a:ext uri="{FF2B5EF4-FFF2-40B4-BE49-F238E27FC236}">
                  <a16:creationId xmlns:a16="http://schemas.microsoft.com/office/drawing/2014/main" id="{9016FC4C-770D-11F4-83A1-FFF3B6D3BA48}"/>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 name="Freeform 17">
              <a:extLst>
                <a:ext uri="{FF2B5EF4-FFF2-40B4-BE49-F238E27FC236}">
                  <a16:creationId xmlns:a16="http://schemas.microsoft.com/office/drawing/2014/main" id="{7F300667-1504-B026-EA7F-DE99F60A7EA7}"/>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 name="Freeform 18">
              <a:extLst>
                <a:ext uri="{FF2B5EF4-FFF2-40B4-BE49-F238E27FC236}">
                  <a16:creationId xmlns:a16="http://schemas.microsoft.com/office/drawing/2014/main" id="{EC44264B-6D27-51A6-8002-2C046A0EE59B}"/>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 name="Freeform 19">
              <a:extLst>
                <a:ext uri="{FF2B5EF4-FFF2-40B4-BE49-F238E27FC236}">
                  <a16:creationId xmlns:a16="http://schemas.microsoft.com/office/drawing/2014/main" id="{C17F2011-2F78-63C1-55C8-D8C74D63BAF8}"/>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 name="Freeform 8">
              <a:extLst>
                <a:ext uri="{FF2B5EF4-FFF2-40B4-BE49-F238E27FC236}">
                  <a16:creationId xmlns:a16="http://schemas.microsoft.com/office/drawing/2014/main" id="{501E4A39-4842-0DCE-EE2C-9458A1F033F6}"/>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 name="Freeform 9">
              <a:extLst>
                <a:ext uri="{FF2B5EF4-FFF2-40B4-BE49-F238E27FC236}">
                  <a16:creationId xmlns:a16="http://schemas.microsoft.com/office/drawing/2014/main" id="{8A959FD5-75FE-A55C-B8DD-B1881EC2D6B8}"/>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 name="Freeform 10">
              <a:extLst>
                <a:ext uri="{FF2B5EF4-FFF2-40B4-BE49-F238E27FC236}">
                  <a16:creationId xmlns:a16="http://schemas.microsoft.com/office/drawing/2014/main" id="{E5D8BD33-E362-86D2-B04E-B4EA9B06C8C7}"/>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 name="Freeform 11">
              <a:extLst>
                <a:ext uri="{FF2B5EF4-FFF2-40B4-BE49-F238E27FC236}">
                  <a16:creationId xmlns:a16="http://schemas.microsoft.com/office/drawing/2014/main" id="{4EA075AC-D59D-AAF1-C623-90D8DE508DD5}"/>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 name="Freeform 12">
              <a:extLst>
                <a:ext uri="{FF2B5EF4-FFF2-40B4-BE49-F238E27FC236}">
                  <a16:creationId xmlns:a16="http://schemas.microsoft.com/office/drawing/2014/main" id="{9A509583-4404-F48A-6A09-6CD61D92451F}"/>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 name="Freeform 13">
              <a:extLst>
                <a:ext uri="{FF2B5EF4-FFF2-40B4-BE49-F238E27FC236}">
                  <a16:creationId xmlns:a16="http://schemas.microsoft.com/office/drawing/2014/main" id="{8334DA5B-1F2B-B64A-83D6-A36C166D3FD0}"/>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 name="Freeform 20">
              <a:extLst>
                <a:ext uri="{FF2B5EF4-FFF2-40B4-BE49-F238E27FC236}">
                  <a16:creationId xmlns:a16="http://schemas.microsoft.com/office/drawing/2014/main" id="{56416297-43BF-CB65-A4F4-F4278414E1DB}"/>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 name="Freeform 21">
              <a:extLst>
                <a:ext uri="{FF2B5EF4-FFF2-40B4-BE49-F238E27FC236}">
                  <a16:creationId xmlns:a16="http://schemas.microsoft.com/office/drawing/2014/main" id="{E0337D07-D2EA-1A81-8C1D-1AF49DD70A9D}"/>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 name="Freeform 22">
              <a:extLst>
                <a:ext uri="{FF2B5EF4-FFF2-40B4-BE49-F238E27FC236}">
                  <a16:creationId xmlns:a16="http://schemas.microsoft.com/office/drawing/2014/main" id="{8EA0CCF4-B83A-1771-1FD7-77243C222184}"/>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 name="Freeform 23">
              <a:extLst>
                <a:ext uri="{FF2B5EF4-FFF2-40B4-BE49-F238E27FC236}">
                  <a16:creationId xmlns:a16="http://schemas.microsoft.com/office/drawing/2014/main" id="{1B9BA0E2-29FB-6A13-BD82-583765EE98BB}"/>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 name="Freeform 24">
              <a:extLst>
                <a:ext uri="{FF2B5EF4-FFF2-40B4-BE49-F238E27FC236}">
                  <a16:creationId xmlns:a16="http://schemas.microsoft.com/office/drawing/2014/main" id="{E8A4F869-FBBC-E645-433C-FEDC487851C2}"/>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 name="Freeform 25">
              <a:extLst>
                <a:ext uri="{FF2B5EF4-FFF2-40B4-BE49-F238E27FC236}">
                  <a16:creationId xmlns:a16="http://schemas.microsoft.com/office/drawing/2014/main" id="{5DD97B59-2233-C50D-2A8F-06BB4316325C}"/>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 name="Freeform 26">
              <a:extLst>
                <a:ext uri="{FF2B5EF4-FFF2-40B4-BE49-F238E27FC236}">
                  <a16:creationId xmlns:a16="http://schemas.microsoft.com/office/drawing/2014/main" id="{90AA22CF-D5BE-D954-E51D-C1E82A584BCB}"/>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 name="Freeform 27">
              <a:extLst>
                <a:ext uri="{FF2B5EF4-FFF2-40B4-BE49-F238E27FC236}">
                  <a16:creationId xmlns:a16="http://schemas.microsoft.com/office/drawing/2014/main" id="{A5C73953-DCAE-F69C-E639-392D874D613C}"/>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 name="Freeform 28">
              <a:extLst>
                <a:ext uri="{FF2B5EF4-FFF2-40B4-BE49-F238E27FC236}">
                  <a16:creationId xmlns:a16="http://schemas.microsoft.com/office/drawing/2014/main" id="{ED8C894E-3180-A092-8262-19941FA4017F}"/>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 name="Freeform 29">
              <a:extLst>
                <a:ext uri="{FF2B5EF4-FFF2-40B4-BE49-F238E27FC236}">
                  <a16:creationId xmlns:a16="http://schemas.microsoft.com/office/drawing/2014/main" id="{76D462E8-AED3-6B11-FC37-4DFEB0BE0361}"/>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 name="Freeform 30">
              <a:extLst>
                <a:ext uri="{FF2B5EF4-FFF2-40B4-BE49-F238E27FC236}">
                  <a16:creationId xmlns:a16="http://schemas.microsoft.com/office/drawing/2014/main" id="{6EF8F299-AD94-134E-D88F-78D19B9A1A36}"/>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 name="Freeform 31">
              <a:extLst>
                <a:ext uri="{FF2B5EF4-FFF2-40B4-BE49-F238E27FC236}">
                  <a16:creationId xmlns:a16="http://schemas.microsoft.com/office/drawing/2014/main" id="{5E5E6628-AC76-C02C-ACBA-8240F6E48F45}"/>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 name="Freeform 32">
              <a:extLst>
                <a:ext uri="{FF2B5EF4-FFF2-40B4-BE49-F238E27FC236}">
                  <a16:creationId xmlns:a16="http://schemas.microsoft.com/office/drawing/2014/main" id="{90ED3D57-4595-6C83-6136-ECFDDB531485}"/>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 name="Freeform 33">
              <a:extLst>
                <a:ext uri="{FF2B5EF4-FFF2-40B4-BE49-F238E27FC236}">
                  <a16:creationId xmlns:a16="http://schemas.microsoft.com/office/drawing/2014/main" id="{D5A396CF-578B-C4D5-837E-AE8664669280}"/>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 name="Freeform 34">
              <a:extLst>
                <a:ext uri="{FF2B5EF4-FFF2-40B4-BE49-F238E27FC236}">
                  <a16:creationId xmlns:a16="http://schemas.microsoft.com/office/drawing/2014/main" id="{3DE5F2E5-AF3F-E460-263A-E4967AAB3AA1}"/>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 name="Freeform 35">
              <a:extLst>
                <a:ext uri="{FF2B5EF4-FFF2-40B4-BE49-F238E27FC236}">
                  <a16:creationId xmlns:a16="http://schemas.microsoft.com/office/drawing/2014/main" id="{65AE32F5-7529-8D77-7C45-4DB14654FFFD}"/>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 name="Freeform 36">
              <a:extLst>
                <a:ext uri="{FF2B5EF4-FFF2-40B4-BE49-F238E27FC236}">
                  <a16:creationId xmlns:a16="http://schemas.microsoft.com/office/drawing/2014/main" id="{121C3912-0F6E-7979-EF62-DBAECBFC395A}"/>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 name="Freeform 37">
              <a:extLst>
                <a:ext uri="{FF2B5EF4-FFF2-40B4-BE49-F238E27FC236}">
                  <a16:creationId xmlns:a16="http://schemas.microsoft.com/office/drawing/2014/main" id="{A61BA3E2-93F8-893A-B273-890067F5C285}"/>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 name="Freeform 38">
              <a:extLst>
                <a:ext uri="{FF2B5EF4-FFF2-40B4-BE49-F238E27FC236}">
                  <a16:creationId xmlns:a16="http://schemas.microsoft.com/office/drawing/2014/main" id="{4112A180-9D23-0F5D-F224-A79688BCDCC8}"/>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 name="Freeform 39">
              <a:extLst>
                <a:ext uri="{FF2B5EF4-FFF2-40B4-BE49-F238E27FC236}">
                  <a16:creationId xmlns:a16="http://schemas.microsoft.com/office/drawing/2014/main" id="{3AB9F7D7-407F-1D1D-586B-70B1EDD326E5}"/>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 name="Freeform 40">
              <a:extLst>
                <a:ext uri="{FF2B5EF4-FFF2-40B4-BE49-F238E27FC236}">
                  <a16:creationId xmlns:a16="http://schemas.microsoft.com/office/drawing/2014/main" id="{E1E5FFDF-926C-BB89-9B28-2B55C8BF023B}"/>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 name="Freeform 41">
              <a:extLst>
                <a:ext uri="{FF2B5EF4-FFF2-40B4-BE49-F238E27FC236}">
                  <a16:creationId xmlns:a16="http://schemas.microsoft.com/office/drawing/2014/main" id="{F37FE2D5-6C0E-D662-CF47-5509DFAFB1F0}"/>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 name="Freeform 42">
              <a:extLst>
                <a:ext uri="{FF2B5EF4-FFF2-40B4-BE49-F238E27FC236}">
                  <a16:creationId xmlns:a16="http://schemas.microsoft.com/office/drawing/2014/main" id="{4DDCA848-6946-170F-53CE-DE3B8BFD0CEE}"/>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 name="Freeform 43">
              <a:extLst>
                <a:ext uri="{FF2B5EF4-FFF2-40B4-BE49-F238E27FC236}">
                  <a16:creationId xmlns:a16="http://schemas.microsoft.com/office/drawing/2014/main" id="{20FF75BE-A93B-08F4-D07B-6F9C66E0DD16}"/>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 name="Freeform 44">
              <a:extLst>
                <a:ext uri="{FF2B5EF4-FFF2-40B4-BE49-F238E27FC236}">
                  <a16:creationId xmlns:a16="http://schemas.microsoft.com/office/drawing/2014/main" id="{4933A3C7-6676-E34C-8BC9-AB5ECAF9C446}"/>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 name="Freeform 53">
              <a:extLst>
                <a:ext uri="{FF2B5EF4-FFF2-40B4-BE49-F238E27FC236}">
                  <a16:creationId xmlns:a16="http://schemas.microsoft.com/office/drawing/2014/main" id="{9E650B4B-859A-9B48-98FC-3D1047ED4147}"/>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 name="Freeform 54">
              <a:extLst>
                <a:ext uri="{FF2B5EF4-FFF2-40B4-BE49-F238E27FC236}">
                  <a16:creationId xmlns:a16="http://schemas.microsoft.com/office/drawing/2014/main" id="{346CF78A-869C-271F-5AAE-B6C4FD4FC364}"/>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4" name="Freeform 67">
              <a:extLst>
                <a:ext uri="{FF2B5EF4-FFF2-40B4-BE49-F238E27FC236}">
                  <a16:creationId xmlns:a16="http://schemas.microsoft.com/office/drawing/2014/main" id="{9EFCAD9E-02D9-6BE9-1426-260E8F302AC8}"/>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5" name="Freeform 68">
              <a:extLst>
                <a:ext uri="{FF2B5EF4-FFF2-40B4-BE49-F238E27FC236}">
                  <a16:creationId xmlns:a16="http://schemas.microsoft.com/office/drawing/2014/main" id="{EA85E750-184B-6CBB-BD94-DF0778974D9A}"/>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6" name="Freeform 69">
              <a:extLst>
                <a:ext uri="{FF2B5EF4-FFF2-40B4-BE49-F238E27FC236}">
                  <a16:creationId xmlns:a16="http://schemas.microsoft.com/office/drawing/2014/main" id="{328BA484-47FF-DAE3-0F9F-053D83A47689}"/>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7" name="Freeform 70">
              <a:extLst>
                <a:ext uri="{FF2B5EF4-FFF2-40B4-BE49-F238E27FC236}">
                  <a16:creationId xmlns:a16="http://schemas.microsoft.com/office/drawing/2014/main" id="{930C9B64-13DD-B708-2DAB-CE4B4764702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8" name="Freeform 45">
              <a:extLst>
                <a:ext uri="{FF2B5EF4-FFF2-40B4-BE49-F238E27FC236}">
                  <a16:creationId xmlns:a16="http://schemas.microsoft.com/office/drawing/2014/main" id="{8EBA4ABE-EAD2-C77E-C3D2-09B7C645633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9" name="Freeform 46">
              <a:extLst>
                <a:ext uri="{FF2B5EF4-FFF2-40B4-BE49-F238E27FC236}">
                  <a16:creationId xmlns:a16="http://schemas.microsoft.com/office/drawing/2014/main" id="{E604BE91-35BA-8D63-C2B3-8834E4604C76}"/>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47">
              <a:extLst>
                <a:ext uri="{FF2B5EF4-FFF2-40B4-BE49-F238E27FC236}">
                  <a16:creationId xmlns:a16="http://schemas.microsoft.com/office/drawing/2014/main" id="{84F3B2EC-1681-654A-7925-62761A9EFE48}"/>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48">
              <a:extLst>
                <a:ext uri="{FF2B5EF4-FFF2-40B4-BE49-F238E27FC236}">
                  <a16:creationId xmlns:a16="http://schemas.microsoft.com/office/drawing/2014/main" id="{17E35D2D-B6AB-D50C-82CC-B57BD3408E86}"/>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71">
              <a:extLst>
                <a:ext uri="{FF2B5EF4-FFF2-40B4-BE49-F238E27FC236}">
                  <a16:creationId xmlns:a16="http://schemas.microsoft.com/office/drawing/2014/main" id="{A9DBB5A8-5ECA-BBFB-51D9-C605DBECAA10}"/>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81">
              <a:extLst>
                <a:ext uri="{FF2B5EF4-FFF2-40B4-BE49-F238E27FC236}">
                  <a16:creationId xmlns:a16="http://schemas.microsoft.com/office/drawing/2014/main" id="{EDE484A4-5AC2-0339-6D91-1EE31F227865}"/>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49">
              <a:extLst>
                <a:ext uri="{FF2B5EF4-FFF2-40B4-BE49-F238E27FC236}">
                  <a16:creationId xmlns:a16="http://schemas.microsoft.com/office/drawing/2014/main" id="{219379F7-5AEB-EF5A-97B7-C00082112FA2}"/>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50">
              <a:extLst>
                <a:ext uri="{FF2B5EF4-FFF2-40B4-BE49-F238E27FC236}">
                  <a16:creationId xmlns:a16="http://schemas.microsoft.com/office/drawing/2014/main" id="{DAD5578B-02C4-38E1-7178-4A406458B93D}"/>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51">
              <a:extLst>
                <a:ext uri="{FF2B5EF4-FFF2-40B4-BE49-F238E27FC236}">
                  <a16:creationId xmlns:a16="http://schemas.microsoft.com/office/drawing/2014/main" id="{165C2996-E775-7A46-ED56-5895E6D0687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52">
              <a:extLst>
                <a:ext uri="{FF2B5EF4-FFF2-40B4-BE49-F238E27FC236}">
                  <a16:creationId xmlns:a16="http://schemas.microsoft.com/office/drawing/2014/main" id="{9449BF8D-C03B-93CB-8063-269ED1EA8C30}"/>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83">
              <a:extLst>
                <a:ext uri="{FF2B5EF4-FFF2-40B4-BE49-F238E27FC236}">
                  <a16:creationId xmlns:a16="http://schemas.microsoft.com/office/drawing/2014/main" id="{C677548A-4F6D-0AE1-1BC1-2AFF1DFB9A74}"/>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84">
              <a:extLst>
                <a:ext uri="{FF2B5EF4-FFF2-40B4-BE49-F238E27FC236}">
                  <a16:creationId xmlns:a16="http://schemas.microsoft.com/office/drawing/2014/main" id="{B9FBEF3E-2398-6B81-4483-837547FD8083}"/>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85">
              <a:extLst>
                <a:ext uri="{FF2B5EF4-FFF2-40B4-BE49-F238E27FC236}">
                  <a16:creationId xmlns:a16="http://schemas.microsoft.com/office/drawing/2014/main" id="{90DD63E2-78DB-5EB8-1CFC-1AAAAEAFA362}"/>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86">
              <a:extLst>
                <a:ext uri="{FF2B5EF4-FFF2-40B4-BE49-F238E27FC236}">
                  <a16:creationId xmlns:a16="http://schemas.microsoft.com/office/drawing/2014/main" id="{CB926325-6468-0658-0CE1-ABF79A9B7B8B}"/>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87">
              <a:extLst>
                <a:ext uri="{FF2B5EF4-FFF2-40B4-BE49-F238E27FC236}">
                  <a16:creationId xmlns:a16="http://schemas.microsoft.com/office/drawing/2014/main" id="{AE9356DF-79E8-EAEF-DAB9-C1C5EA5783E4}"/>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94">
              <a:extLst>
                <a:ext uri="{FF2B5EF4-FFF2-40B4-BE49-F238E27FC236}">
                  <a16:creationId xmlns:a16="http://schemas.microsoft.com/office/drawing/2014/main" id="{B63D84C0-1912-AEEE-2450-0A7E6EB0CE67}"/>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4" name="Freeform 99">
              <a:extLst>
                <a:ext uri="{FF2B5EF4-FFF2-40B4-BE49-F238E27FC236}">
                  <a16:creationId xmlns:a16="http://schemas.microsoft.com/office/drawing/2014/main" id="{9D2B809E-71C4-E15A-76B4-0C3DB7F05620}"/>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5" name="Freeform 100">
              <a:extLst>
                <a:ext uri="{FF2B5EF4-FFF2-40B4-BE49-F238E27FC236}">
                  <a16:creationId xmlns:a16="http://schemas.microsoft.com/office/drawing/2014/main" id="{38BBCE27-0B2A-E47F-E80D-BA60659D5515}"/>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6" name="Freeform 101">
              <a:extLst>
                <a:ext uri="{FF2B5EF4-FFF2-40B4-BE49-F238E27FC236}">
                  <a16:creationId xmlns:a16="http://schemas.microsoft.com/office/drawing/2014/main" id="{65586104-6643-5308-D4F7-943E9025EB81}"/>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7" name="Freeform 102">
              <a:extLst>
                <a:ext uri="{FF2B5EF4-FFF2-40B4-BE49-F238E27FC236}">
                  <a16:creationId xmlns:a16="http://schemas.microsoft.com/office/drawing/2014/main" id="{61C89502-ED72-23EE-1F93-108AA776E41F}"/>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8" name="Freeform 103">
              <a:extLst>
                <a:ext uri="{FF2B5EF4-FFF2-40B4-BE49-F238E27FC236}">
                  <a16:creationId xmlns:a16="http://schemas.microsoft.com/office/drawing/2014/main" id="{8BF217DE-2738-CD1D-A36C-E6452A6A2919}"/>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9" name="Freeform 104">
              <a:extLst>
                <a:ext uri="{FF2B5EF4-FFF2-40B4-BE49-F238E27FC236}">
                  <a16:creationId xmlns:a16="http://schemas.microsoft.com/office/drawing/2014/main" id="{351A858F-CDFA-8A0B-8B72-DBB7E9B91369}"/>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0" name="Freeform 105">
              <a:extLst>
                <a:ext uri="{FF2B5EF4-FFF2-40B4-BE49-F238E27FC236}">
                  <a16:creationId xmlns:a16="http://schemas.microsoft.com/office/drawing/2014/main" id="{F12F959F-EEBF-0199-BC2F-ADA7BB9D7382}"/>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1" name="Freeform 106">
              <a:extLst>
                <a:ext uri="{FF2B5EF4-FFF2-40B4-BE49-F238E27FC236}">
                  <a16:creationId xmlns:a16="http://schemas.microsoft.com/office/drawing/2014/main" id="{81F88C6A-F59A-D89F-BAC5-C8FF8F2B44BB}"/>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2" name="Freeform 107">
              <a:extLst>
                <a:ext uri="{FF2B5EF4-FFF2-40B4-BE49-F238E27FC236}">
                  <a16:creationId xmlns:a16="http://schemas.microsoft.com/office/drawing/2014/main" id="{7C6D6023-F620-3CF5-ED4C-8BBEF774ED39}"/>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3" name="Freeform 108">
              <a:extLst>
                <a:ext uri="{FF2B5EF4-FFF2-40B4-BE49-F238E27FC236}">
                  <a16:creationId xmlns:a16="http://schemas.microsoft.com/office/drawing/2014/main" id="{E576579F-B632-D3D2-4208-C0B317E98BA5}"/>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4" name="Freeform 109">
              <a:extLst>
                <a:ext uri="{FF2B5EF4-FFF2-40B4-BE49-F238E27FC236}">
                  <a16:creationId xmlns:a16="http://schemas.microsoft.com/office/drawing/2014/main" id="{0D224A39-713F-2F32-D418-53EA32096D35}"/>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5" name="Freeform 110">
              <a:extLst>
                <a:ext uri="{FF2B5EF4-FFF2-40B4-BE49-F238E27FC236}">
                  <a16:creationId xmlns:a16="http://schemas.microsoft.com/office/drawing/2014/main" id="{563EB0C1-C1DF-AA30-9488-8FC4A77A3807}"/>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6" name="Freeform 111">
              <a:extLst>
                <a:ext uri="{FF2B5EF4-FFF2-40B4-BE49-F238E27FC236}">
                  <a16:creationId xmlns:a16="http://schemas.microsoft.com/office/drawing/2014/main" id="{3B465741-2C39-A4FA-B4EF-93036469642D}"/>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7" name="Freeform 112">
              <a:extLst>
                <a:ext uri="{FF2B5EF4-FFF2-40B4-BE49-F238E27FC236}">
                  <a16:creationId xmlns:a16="http://schemas.microsoft.com/office/drawing/2014/main" id="{324C931F-AE33-5577-155C-0DC9196E6125}"/>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8" name="Freeform 113">
              <a:extLst>
                <a:ext uri="{FF2B5EF4-FFF2-40B4-BE49-F238E27FC236}">
                  <a16:creationId xmlns:a16="http://schemas.microsoft.com/office/drawing/2014/main" id="{7FD88D8B-F27F-152C-3B09-9E40E2FF18DB}"/>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9" name="Freeform 114">
              <a:extLst>
                <a:ext uri="{FF2B5EF4-FFF2-40B4-BE49-F238E27FC236}">
                  <a16:creationId xmlns:a16="http://schemas.microsoft.com/office/drawing/2014/main" id="{2353010B-1F7A-0594-A04B-3B4B5DF30E76}"/>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0" name="Freeform 115">
              <a:extLst>
                <a:ext uri="{FF2B5EF4-FFF2-40B4-BE49-F238E27FC236}">
                  <a16:creationId xmlns:a16="http://schemas.microsoft.com/office/drawing/2014/main" id="{71A91725-8114-1A6E-0C66-A0467904C25F}"/>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1" name="Freeform 95">
              <a:extLst>
                <a:ext uri="{FF2B5EF4-FFF2-40B4-BE49-F238E27FC236}">
                  <a16:creationId xmlns:a16="http://schemas.microsoft.com/office/drawing/2014/main" id="{CCF93680-6B53-0EED-5AA6-D6CB7FAE06FA}"/>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2" name="Freeform 97">
              <a:extLst>
                <a:ext uri="{FF2B5EF4-FFF2-40B4-BE49-F238E27FC236}">
                  <a16:creationId xmlns:a16="http://schemas.microsoft.com/office/drawing/2014/main" id="{A527C410-8846-BAAC-D3D4-5B72968D925D}"/>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3" name="Freeform 98">
              <a:extLst>
                <a:ext uri="{FF2B5EF4-FFF2-40B4-BE49-F238E27FC236}">
                  <a16:creationId xmlns:a16="http://schemas.microsoft.com/office/drawing/2014/main" id="{6B8588ED-F281-3181-50F0-46896D04938C}"/>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4" name="Freeform 116">
              <a:extLst>
                <a:ext uri="{FF2B5EF4-FFF2-40B4-BE49-F238E27FC236}">
                  <a16:creationId xmlns:a16="http://schemas.microsoft.com/office/drawing/2014/main" id="{BFDEC059-4653-C5AA-57C3-D3A10EE78FB8}"/>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5" name="Freeform 117">
              <a:extLst>
                <a:ext uri="{FF2B5EF4-FFF2-40B4-BE49-F238E27FC236}">
                  <a16:creationId xmlns:a16="http://schemas.microsoft.com/office/drawing/2014/main" id="{693C29F2-A039-F25C-2E0D-D944D9E32ABB}"/>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6" name="Freeform 118">
              <a:extLst>
                <a:ext uri="{FF2B5EF4-FFF2-40B4-BE49-F238E27FC236}">
                  <a16:creationId xmlns:a16="http://schemas.microsoft.com/office/drawing/2014/main" id="{5BDB73FB-E0AD-1BD0-8D71-2405B57B0154}"/>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7" name="Freeform 119">
              <a:extLst>
                <a:ext uri="{FF2B5EF4-FFF2-40B4-BE49-F238E27FC236}">
                  <a16:creationId xmlns:a16="http://schemas.microsoft.com/office/drawing/2014/main" id="{26B6A203-E777-3566-6FAF-6682386C7AAF}"/>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8" name="Freeform 123">
              <a:extLst>
                <a:ext uri="{FF2B5EF4-FFF2-40B4-BE49-F238E27FC236}">
                  <a16:creationId xmlns:a16="http://schemas.microsoft.com/office/drawing/2014/main" id="{E558CF3C-EAEF-B4F2-4D3C-71227CFAE6E2}"/>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9" name="Freeform 124">
              <a:extLst>
                <a:ext uri="{FF2B5EF4-FFF2-40B4-BE49-F238E27FC236}">
                  <a16:creationId xmlns:a16="http://schemas.microsoft.com/office/drawing/2014/main" id="{54F4A3E6-7B55-B1A7-DF91-C0C2C4428524}"/>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0" name="Freeform 122">
              <a:extLst>
                <a:ext uri="{FF2B5EF4-FFF2-40B4-BE49-F238E27FC236}">
                  <a16:creationId xmlns:a16="http://schemas.microsoft.com/office/drawing/2014/main" id="{0EC4E8DC-39A5-879A-8DF0-DCBBE7A06B92}"/>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1" name="Freeform 132">
              <a:extLst>
                <a:ext uri="{FF2B5EF4-FFF2-40B4-BE49-F238E27FC236}">
                  <a16:creationId xmlns:a16="http://schemas.microsoft.com/office/drawing/2014/main" id="{3161D6DF-1822-82F2-2E68-6B99418BA260}"/>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2" name="Freeform 14">
              <a:extLst>
                <a:ext uri="{FF2B5EF4-FFF2-40B4-BE49-F238E27FC236}">
                  <a16:creationId xmlns:a16="http://schemas.microsoft.com/office/drawing/2014/main" id="{73D440A5-6DF4-FE08-7377-87698E21BAE4}"/>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3" name="Freeform 309">
              <a:extLst>
                <a:ext uri="{FF2B5EF4-FFF2-40B4-BE49-F238E27FC236}">
                  <a16:creationId xmlns:a16="http://schemas.microsoft.com/office/drawing/2014/main" id="{0BF040C0-06ED-3392-F2E3-1ED0932A27E2}"/>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4" name="Freeform 310">
              <a:extLst>
                <a:ext uri="{FF2B5EF4-FFF2-40B4-BE49-F238E27FC236}">
                  <a16:creationId xmlns:a16="http://schemas.microsoft.com/office/drawing/2014/main" id="{3081C268-4E11-8F65-814B-69932644840E}"/>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5" name="Freeform 311">
              <a:extLst>
                <a:ext uri="{FF2B5EF4-FFF2-40B4-BE49-F238E27FC236}">
                  <a16:creationId xmlns:a16="http://schemas.microsoft.com/office/drawing/2014/main" id="{DB19CA4A-60EE-4042-5A32-18EB1A7389A7}"/>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6" name="Freeform 312">
              <a:extLst>
                <a:ext uri="{FF2B5EF4-FFF2-40B4-BE49-F238E27FC236}">
                  <a16:creationId xmlns:a16="http://schemas.microsoft.com/office/drawing/2014/main" id="{44D46F4D-6E55-8BE9-076E-FD6CC46BE17D}"/>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7" name="Freeform 313">
              <a:extLst>
                <a:ext uri="{FF2B5EF4-FFF2-40B4-BE49-F238E27FC236}">
                  <a16:creationId xmlns:a16="http://schemas.microsoft.com/office/drawing/2014/main" id="{21A24C57-8293-6BB5-2842-AFB0453D30B5}"/>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8" name="Freeform 314">
              <a:extLst>
                <a:ext uri="{FF2B5EF4-FFF2-40B4-BE49-F238E27FC236}">
                  <a16:creationId xmlns:a16="http://schemas.microsoft.com/office/drawing/2014/main" id="{AF774D88-1146-AF97-1BD6-6C5429CBA0D5}"/>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9" name="Freeform 315">
              <a:extLst>
                <a:ext uri="{FF2B5EF4-FFF2-40B4-BE49-F238E27FC236}">
                  <a16:creationId xmlns:a16="http://schemas.microsoft.com/office/drawing/2014/main" id="{35EE2C25-D2AA-8ED6-B3A4-0BECB7211191}"/>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0" name="Freeform 316">
              <a:extLst>
                <a:ext uri="{FF2B5EF4-FFF2-40B4-BE49-F238E27FC236}">
                  <a16:creationId xmlns:a16="http://schemas.microsoft.com/office/drawing/2014/main" id="{228FE0D7-0E4B-15F9-2D47-458719E43E73}"/>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1" name="Freeform 317">
              <a:extLst>
                <a:ext uri="{FF2B5EF4-FFF2-40B4-BE49-F238E27FC236}">
                  <a16:creationId xmlns:a16="http://schemas.microsoft.com/office/drawing/2014/main" id="{C5C2E58E-7761-F42F-B92E-0C12E78E1F82}"/>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2" name="Freeform 318">
              <a:extLst>
                <a:ext uri="{FF2B5EF4-FFF2-40B4-BE49-F238E27FC236}">
                  <a16:creationId xmlns:a16="http://schemas.microsoft.com/office/drawing/2014/main" id="{FA5BFF48-8F87-371A-2C22-271E0DF7EDE1}"/>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3" name="Freeform 319">
              <a:extLst>
                <a:ext uri="{FF2B5EF4-FFF2-40B4-BE49-F238E27FC236}">
                  <a16:creationId xmlns:a16="http://schemas.microsoft.com/office/drawing/2014/main" id="{B81FF96E-F3EB-2338-D264-A86B7D6ED996}"/>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4" name="Freeform 320">
              <a:extLst>
                <a:ext uri="{FF2B5EF4-FFF2-40B4-BE49-F238E27FC236}">
                  <a16:creationId xmlns:a16="http://schemas.microsoft.com/office/drawing/2014/main" id="{5960543B-1D00-1184-2A25-82DF1D4E7EA6}"/>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5" name="Freeform 321">
              <a:extLst>
                <a:ext uri="{FF2B5EF4-FFF2-40B4-BE49-F238E27FC236}">
                  <a16:creationId xmlns:a16="http://schemas.microsoft.com/office/drawing/2014/main" id="{B951A308-68E5-E684-AF63-9934889562C3}"/>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6" name="Freeform 322">
              <a:extLst>
                <a:ext uri="{FF2B5EF4-FFF2-40B4-BE49-F238E27FC236}">
                  <a16:creationId xmlns:a16="http://schemas.microsoft.com/office/drawing/2014/main" id="{C3ED070D-DF57-1B74-B830-FC07F5F7884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7" name="Freeform 323">
              <a:extLst>
                <a:ext uri="{FF2B5EF4-FFF2-40B4-BE49-F238E27FC236}">
                  <a16:creationId xmlns:a16="http://schemas.microsoft.com/office/drawing/2014/main" id="{301FAA58-F131-0A90-B27E-5980F22DD8F3}"/>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8" name="Freeform 5">
              <a:extLst>
                <a:ext uri="{FF2B5EF4-FFF2-40B4-BE49-F238E27FC236}">
                  <a16:creationId xmlns:a16="http://schemas.microsoft.com/office/drawing/2014/main" id="{366C6A46-F67A-0640-7467-FC2D1A2E8B3F}"/>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9" name="Freeform 6">
              <a:extLst>
                <a:ext uri="{FF2B5EF4-FFF2-40B4-BE49-F238E27FC236}">
                  <a16:creationId xmlns:a16="http://schemas.microsoft.com/office/drawing/2014/main" id="{9B2467A8-2E69-5687-88B7-51B5B4FC2EA2}"/>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0" name="Freeform 7">
              <a:extLst>
                <a:ext uri="{FF2B5EF4-FFF2-40B4-BE49-F238E27FC236}">
                  <a16:creationId xmlns:a16="http://schemas.microsoft.com/office/drawing/2014/main" id="{B4C00BAA-D543-00E7-6E22-BEA7CACACD70}"/>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1" name="Freeform 8">
              <a:extLst>
                <a:ext uri="{FF2B5EF4-FFF2-40B4-BE49-F238E27FC236}">
                  <a16:creationId xmlns:a16="http://schemas.microsoft.com/office/drawing/2014/main" id="{82F99BA2-53C2-3A9F-A726-6AB59DFA71E1}"/>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2" name="Freeform 9">
              <a:extLst>
                <a:ext uri="{FF2B5EF4-FFF2-40B4-BE49-F238E27FC236}">
                  <a16:creationId xmlns:a16="http://schemas.microsoft.com/office/drawing/2014/main" id="{05C44EFE-85AD-A8BD-587C-3B8F3E294B7F}"/>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3" name="Freeform 10">
              <a:extLst>
                <a:ext uri="{FF2B5EF4-FFF2-40B4-BE49-F238E27FC236}">
                  <a16:creationId xmlns:a16="http://schemas.microsoft.com/office/drawing/2014/main" id="{39C7941B-AE50-962E-A6CF-32218E0CB3FC}"/>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4" name="Freeform 11">
              <a:extLst>
                <a:ext uri="{FF2B5EF4-FFF2-40B4-BE49-F238E27FC236}">
                  <a16:creationId xmlns:a16="http://schemas.microsoft.com/office/drawing/2014/main" id="{1843B97F-6916-7395-AAC2-D5A603BFDDA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5" name="Freeform 12">
              <a:extLst>
                <a:ext uri="{FF2B5EF4-FFF2-40B4-BE49-F238E27FC236}">
                  <a16:creationId xmlns:a16="http://schemas.microsoft.com/office/drawing/2014/main" id="{A103C2E5-E587-08EA-5B00-A69A1428AE50}"/>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6" name="Freeform 13">
              <a:extLst>
                <a:ext uri="{FF2B5EF4-FFF2-40B4-BE49-F238E27FC236}">
                  <a16:creationId xmlns:a16="http://schemas.microsoft.com/office/drawing/2014/main" id="{8B40208D-D3E7-E8D6-F58A-8860E03AF85D}"/>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7" name="Freeform 14">
              <a:extLst>
                <a:ext uri="{FF2B5EF4-FFF2-40B4-BE49-F238E27FC236}">
                  <a16:creationId xmlns:a16="http://schemas.microsoft.com/office/drawing/2014/main" id="{AC150888-CEA1-09D2-B768-88A527CE63DE}"/>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8" name="Freeform 15">
              <a:extLst>
                <a:ext uri="{FF2B5EF4-FFF2-40B4-BE49-F238E27FC236}">
                  <a16:creationId xmlns:a16="http://schemas.microsoft.com/office/drawing/2014/main" id="{96B6DB4C-8C02-5022-2668-86938580B3E5}"/>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9" name="Freeform 16">
              <a:extLst>
                <a:ext uri="{FF2B5EF4-FFF2-40B4-BE49-F238E27FC236}">
                  <a16:creationId xmlns:a16="http://schemas.microsoft.com/office/drawing/2014/main" id="{D6EC9289-D7D3-D7B6-FC9E-6B3DF515A36F}"/>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0" name="Freeform 17">
              <a:extLst>
                <a:ext uri="{FF2B5EF4-FFF2-40B4-BE49-F238E27FC236}">
                  <a16:creationId xmlns:a16="http://schemas.microsoft.com/office/drawing/2014/main" id="{279D2EBC-C8FD-67CB-D08F-C5D0A51D565E}"/>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1" name="Freeform 18">
              <a:extLst>
                <a:ext uri="{FF2B5EF4-FFF2-40B4-BE49-F238E27FC236}">
                  <a16:creationId xmlns:a16="http://schemas.microsoft.com/office/drawing/2014/main" id="{B732B207-4C6E-7900-6383-1B2B4DCD4EDA}"/>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2" name="Freeform 19">
              <a:extLst>
                <a:ext uri="{FF2B5EF4-FFF2-40B4-BE49-F238E27FC236}">
                  <a16:creationId xmlns:a16="http://schemas.microsoft.com/office/drawing/2014/main" id="{F452EBF2-EEC8-24C3-DABD-D3C0A7206003}"/>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3" name="Freeform 20">
              <a:extLst>
                <a:ext uri="{FF2B5EF4-FFF2-40B4-BE49-F238E27FC236}">
                  <a16:creationId xmlns:a16="http://schemas.microsoft.com/office/drawing/2014/main" id="{84B44F06-04A9-1842-7A2E-0DAC44254485}"/>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4" name="Freeform 23">
              <a:extLst>
                <a:ext uri="{FF2B5EF4-FFF2-40B4-BE49-F238E27FC236}">
                  <a16:creationId xmlns:a16="http://schemas.microsoft.com/office/drawing/2014/main" id="{50C68FEE-2D4C-B560-872F-B3A08138FAF3}"/>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5" name="Freeform 24">
              <a:extLst>
                <a:ext uri="{FF2B5EF4-FFF2-40B4-BE49-F238E27FC236}">
                  <a16:creationId xmlns:a16="http://schemas.microsoft.com/office/drawing/2014/main" id="{51ACEE4A-CD78-1B47-1BE5-CCDF7286385F}"/>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6" name="Freeform 30">
              <a:extLst>
                <a:ext uri="{FF2B5EF4-FFF2-40B4-BE49-F238E27FC236}">
                  <a16:creationId xmlns:a16="http://schemas.microsoft.com/office/drawing/2014/main" id="{23D90177-40F0-CF8E-D616-376DD8B116EF}"/>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7" name="Freeform 31">
              <a:extLst>
                <a:ext uri="{FF2B5EF4-FFF2-40B4-BE49-F238E27FC236}">
                  <a16:creationId xmlns:a16="http://schemas.microsoft.com/office/drawing/2014/main" id="{F33C3B18-086C-7411-B223-5DA00F773C2E}"/>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8" name="Freeform 32">
              <a:extLst>
                <a:ext uri="{FF2B5EF4-FFF2-40B4-BE49-F238E27FC236}">
                  <a16:creationId xmlns:a16="http://schemas.microsoft.com/office/drawing/2014/main" id="{E8896F28-36D2-AEEC-E300-8375F0412D33}"/>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9" name="Freeform 33">
              <a:extLst>
                <a:ext uri="{FF2B5EF4-FFF2-40B4-BE49-F238E27FC236}">
                  <a16:creationId xmlns:a16="http://schemas.microsoft.com/office/drawing/2014/main" id="{5548442E-3FA4-8C4D-230B-657146465759}"/>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0" name="Freeform 34">
              <a:extLst>
                <a:ext uri="{FF2B5EF4-FFF2-40B4-BE49-F238E27FC236}">
                  <a16:creationId xmlns:a16="http://schemas.microsoft.com/office/drawing/2014/main" id="{C2EE26ED-E0BA-0320-526F-9831853C2463}"/>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1" name="Freeform 35">
              <a:extLst>
                <a:ext uri="{FF2B5EF4-FFF2-40B4-BE49-F238E27FC236}">
                  <a16:creationId xmlns:a16="http://schemas.microsoft.com/office/drawing/2014/main" id="{4FC3D9AF-5B51-ACE6-EA96-B87B514F57D8}"/>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2" name="Freeform 36">
              <a:extLst>
                <a:ext uri="{FF2B5EF4-FFF2-40B4-BE49-F238E27FC236}">
                  <a16:creationId xmlns:a16="http://schemas.microsoft.com/office/drawing/2014/main" id="{2D637C59-AAEB-0DAA-8ED6-3ACB5B03362E}"/>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3" name="Freeform 37">
              <a:extLst>
                <a:ext uri="{FF2B5EF4-FFF2-40B4-BE49-F238E27FC236}">
                  <a16:creationId xmlns:a16="http://schemas.microsoft.com/office/drawing/2014/main" id="{8399128B-46BF-3E82-6C2D-9F7A14275756}"/>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34" name="Group 59">
              <a:extLst>
                <a:ext uri="{FF2B5EF4-FFF2-40B4-BE49-F238E27FC236}">
                  <a16:creationId xmlns:a16="http://schemas.microsoft.com/office/drawing/2014/main" id="{64063C73-7C44-515E-7E94-BE6BB411397F}"/>
                </a:ext>
              </a:extLst>
            </p:cNvPr>
            <p:cNvGrpSpPr/>
            <p:nvPr/>
          </p:nvGrpSpPr>
          <p:grpSpPr>
            <a:xfrm>
              <a:off x="4362749" y="2778679"/>
              <a:ext cx="883652" cy="365763"/>
              <a:chOff x="4196096" y="2578593"/>
              <a:chExt cx="720518" cy="298238"/>
            </a:xfrm>
            <a:grpFill/>
            <a:effectLst/>
          </p:grpSpPr>
          <p:sp>
            <p:nvSpPr>
              <p:cNvPr id="217" name="Freeform 5">
                <a:extLst>
                  <a:ext uri="{FF2B5EF4-FFF2-40B4-BE49-F238E27FC236}">
                    <a16:creationId xmlns:a16="http://schemas.microsoft.com/office/drawing/2014/main" id="{615F64CB-2509-370E-5689-8D9E2CA58BB3}"/>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8" name="Freeform 55">
                <a:extLst>
                  <a:ext uri="{FF2B5EF4-FFF2-40B4-BE49-F238E27FC236}">
                    <a16:creationId xmlns:a16="http://schemas.microsoft.com/office/drawing/2014/main" id="{8F7ED1A4-0E01-7A62-8A1F-37D4DF0F8705}"/>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9" name="Freeform 56">
                <a:extLst>
                  <a:ext uri="{FF2B5EF4-FFF2-40B4-BE49-F238E27FC236}">
                    <a16:creationId xmlns:a16="http://schemas.microsoft.com/office/drawing/2014/main" id="{374FD394-4590-55A5-9B93-DCC9DEDA13B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0" name="Freeform 57">
                <a:extLst>
                  <a:ext uri="{FF2B5EF4-FFF2-40B4-BE49-F238E27FC236}">
                    <a16:creationId xmlns:a16="http://schemas.microsoft.com/office/drawing/2014/main" id="{EA00529E-747D-7703-4B90-99E244A10174}"/>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1" name="Freeform 58">
                <a:extLst>
                  <a:ext uri="{FF2B5EF4-FFF2-40B4-BE49-F238E27FC236}">
                    <a16:creationId xmlns:a16="http://schemas.microsoft.com/office/drawing/2014/main" id="{8934FB6A-12FA-71A6-9157-21A624583CFA}"/>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2" name="Freeform 59">
                <a:extLst>
                  <a:ext uri="{FF2B5EF4-FFF2-40B4-BE49-F238E27FC236}">
                    <a16:creationId xmlns:a16="http://schemas.microsoft.com/office/drawing/2014/main" id="{99FC2889-9D4C-0C42-CCAF-07355932BCDB}"/>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3" name="Freeform 60">
                <a:extLst>
                  <a:ext uri="{FF2B5EF4-FFF2-40B4-BE49-F238E27FC236}">
                    <a16:creationId xmlns:a16="http://schemas.microsoft.com/office/drawing/2014/main" id="{F8086BD3-A6EC-6FCE-085C-CB7EBDB4FAFF}"/>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4" name="Freeform 61">
                <a:extLst>
                  <a:ext uri="{FF2B5EF4-FFF2-40B4-BE49-F238E27FC236}">
                    <a16:creationId xmlns:a16="http://schemas.microsoft.com/office/drawing/2014/main" id="{EE1B477C-BED1-8269-7D48-250C7E648647}"/>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5" name="Freeform 62">
                <a:extLst>
                  <a:ext uri="{FF2B5EF4-FFF2-40B4-BE49-F238E27FC236}">
                    <a16:creationId xmlns:a16="http://schemas.microsoft.com/office/drawing/2014/main" id="{4AEDA832-6F75-9211-0752-53C1F010A2AC}"/>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6" name="Freeform 63">
                <a:extLst>
                  <a:ext uri="{FF2B5EF4-FFF2-40B4-BE49-F238E27FC236}">
                    <a16:creationId xmlns:a16="http://schemas.microsoft.com/office/drawing/2014/main" id="{F9BC78EF-704D-475D-AEAD-8BF1BA059662}"/>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7" name="Freeform 64">
                <a:extLst>
                  <a:ext uri="{FF2B5EF4-FFF2-40B4-BE49-F238E27FC236}">
                    <a16:creationId xmlns:a16="http://schemas.microsoft.com/office/drawing/2014/main" id="{E37AF647-20FB-AE85-6C82-C6C68BF14D66}"/>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8" name="Freeform 65">
                <a:extLst>
                  <a:ext uri="{FF2B5EF4-FFF2-40B4-BE49-F238E27FC236}">
                    <a16:creationId xmlns:a16="http://schemas.microsoft.com/office/drawing/2014/main" id="{66D23846-E315-6C17-404D-1E60F40E3099}"/>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9" name="Freeform 66">
                <a:extLst>
                  <a:ext uri="{FF2B5EF4-FFF2-40B4-BE49-F238E27FC236}">
                    <a16:creationId xmlns:a16="http://schemas.microsoft.com/office/drawing/2014/main" id="{88A9373A-4382-4387-817E-DFBB36164A0A}"/>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0" name="Freeform 120">
                <a:extLst>
                  <a:ext uri="{FF2B5EF4-FFF2-40B4-BE49-F238E27FC236}">
                    <a16:creationId xmlns:a16="http://schemas.microsoft.com/office/drawing/2014/main" id="{37DCC496-E158-FAC4-2854-2B5D9764B81E}"/>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1" name="Freeform 134">
                <a:extLst>
                  <a:ext uri="{FF2B5EF4-FFF2-40B4-BE49-F238E27FC236}">
                    <a16:creationId xmlns:a16="http://schemas.microsoft.com/office/drawing/2014/main" id="{78C603AB-85B0-FD05-67D3-111D018B1FD3}"/>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2" name="Freeform 135">
                <a:extLst>
                  <a:ext uri="{FF2B5EF4-FFF2-40B4-BE49-F238E27FC236}">
                    <a16:creationId xmlns:a16="http://schemas.microsoft.com/office/drawing/2014/main" id="{A3B50457-C08C-E925-6E34-DC4DE2FBC679}"/>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3" name="Freeform 136">
                <a:extLst>
                  <a:ext uri="{FF2B5EF4-FFF2-40B4-BE49-F238E27FC236}">
                    <a16:creationId xmlns:a16="http://schemas.microsoft.com/office/drawing/2014/main" id="{ADDBE967-8711-F1E3-5C87-8C04A45B6465}"/>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4" name="Freeform 137">
                <a:extLst>
                  <a:ext uri="{FF2B5EF4-FFF2-40B4-BE49-F238E27FC236}">
                    <a16:creationId xmlns:a16="http://schemas.microsoft.com/office/drawing/2014/main" id="{C2418452-33F9-FD6A-EA78-31C050DF7CA7}"/>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5" name="Freeform 138">
                <a:extLst>
                  <a:ext uri="{FF2B5EF4-FFF2-40B4-BE49-F238E27FC236}">
                    <a16:creationId xmlns:a16="http://schemas.microsoft.com/office/drawing/2014/main" id="{8010EC8F-41B8-A739-4DB8-DD54D9EF42B5}"/>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6" name="Freeform 139">
                <a:extLst>
                  <a:ext uri="{FF2B5EF4-FFF2-40B4-BE49-F238E27FC236}">
                    <a16:creationId xmlns:a16="http://schemas.microsoft.com/office/drawing/2014/main" id="{9852B66C-48B6-77F6-767E-9918209AF94F}"/>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35" name="Freeform 38">
              <a:extLst>
                <a:ext uri="{FF2B5EF4-FFF2-40B4-BE49-F238E27FC236}">
                  <a16:creationId xmlns:a16="http://schemas.microsoft.com/office/drawing/2014/main" id="{1977C9E6-3A53-67AA-826C-54CA93E9E195}"/>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6" name="Freeform 39">
              <a:extLst>
                <a:ext uri="{FF2B5EF4-FFF2-40B4-BE49-F238E27FC236}">
                  <a16:creationId xmlns:a16="http://schemas.microsoft.com/office/drawing/2014/main" id="{54DE35A3-B62C-94DA-C258-6EC4D0105803}"/>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7" name="Freeform 40">
              <a:extLst>
                <a:ext uri="{FF2B5EF4-FFF2-40B4-BE49-F238E27FC236}">
                  <a16:creationId xmlns:a16="http://schemas.microsoft.com/office/drawing/2014/main" id="{0308D75A-CF43-1C04-056B-91EA3D20E88E}"/>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8" name="Freeform 41">
              <a:extLst>
                <a:ext uri="{FF2B5EF4-FFF2-40B4-BE49-F238E27FC236}">
                  <a16:creationId xmlns:a16="http://schemas.microsoft.com/office/drawing/2014/main" id="{74FB3188-F450-9B9C-0E89-72DAA4FF89AB}"/>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9" name="Freeform 42">
              <a:extLst>
                <a:ext uri="{FF2B5EF4-FFF2-40B4-BE49-F238E27FC236}">
                  <a16:creationId xmlns:a16="http://schemas.microsoft.com/office/drawing/2014/main" id="{A6C6C160-9D37-F1C9-2426-305F076F6FC2}"/>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0" name="Freeform 46">
              <a:extLst>
                <a:ext uri="{FF2B5EF4-FFF2-40B4-BE49-F238E27FC236}">
                  <a16:creationId xmlns:a16="http://schemas.microsoft.com/office/drawing/2014/main" id="{CB2F181B-EE19-B90C-8649-3447D7A6F01E}"/>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1" name="Freeform 47">
              <a:extLst>
                <a:ext uri="{FF2B5EF4-FFF2-40B4-BE49-F238E27FC236}">
                  <a16:creationId xmlns:a16="http://schemas.microsoft.com/office/drawing/2014/main" id="{E5CFBF99-AA09-A2EC-00E5-73AF3C463BC4}"/>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2" name="Freeform 48">
              <a:extLst>
                <a:ext uri="{FF2B5EF4-FFF2-40B4-BE49-F238E27FC236}">
                  <a16:creationId xmlns:a16="http://schemas.microsoft.com/office/drawing/2014/main" id="{357CE5DC-6406-A96E-4C6F-47420DA8B196}"/>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3" name="Freeform 49">
              <a:extLst>
                <a:ext uri="{FF2B5EF4-FFF2-40B4-BE49-F238E27FC236}">
                  <a16:creationId xmlns:a16="http://schemas.microsoft.com/office/drawing/2014/main" id="{06C9F31D-9D59-ECFD-5182-2FB622736930}"/>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4" name="Freeform 50">
              <a:extLst>
                <a:ext uri="{FF2B5EF4-FFF2-40B4-BE49-F238E27FC236}">
                  <a16:creationId xmlns:a16="http://schemas.microsoft.com/office/drawing/2014/main" id="{6A34AF21-FEC5-AD22-12BE-304A247589A7}"/>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5" name="Freeform 72">
              <a:extLst>
                <a:ext uri="{FF2B5EF4-FFF2-40B4-BE49-F238E27FC236}">
                  <a16:creationId xmlns:a16="http://schemas.microsoft.com/office/drawing/2014/main" id="{8B572065-49B3-81BC-9AB4-3A6384EEC9F5}"/>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6" name="Freeform 73">
              <a:extLst>
                <a:ext uri="{FF2B5EF4-FFF2-40B4-BE49-F238E27FC236}">
                  <a16:creationId xmlns:a16="http://schemas.microsoft.com/office/drawing/2014/main" id="{77B90415-DA55-B3C3-ED3F-CBBE62838C13}"/>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7" name="Freeform 74">
              <a:extLst>
                <a:ext uri="{FF2B5EF4-FFF2-40B4-BE49-F238E27FC236}">
                  <a16:creationId xmlns:a16="http://schemas.microsoft.com/office/drawing/2014/main" id="{56B7D3AC-E619-D720-E47E-E7D3BE0BF6D5}"/>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8" name="Freeform 75">
              <a:extLst>
                <a:ext uri="{FF2B5EF4-FFF2-40B4-BE49-F238E27FC236}">
                  <a16:creationId xmlns:a16="http://schemas.microsoft.com/office/drawing/2014/main" id="{D010F14C-AD0A-09C7-CDAC-4E0E7BAA4B2B}"/>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9" name="Freeform 76">
              <a:extLst>
                <a:ext uri="{FF2B5EF4-FFF2-40B4-BE49-F238E27FC236}">
                  <a16:creationId xmlns:a16="http://schemas.microsoft.com/office/drawing/2014/main" id="{21C2DB7C-1610-4AD7-2AF7-8C72B8BA8C26}"/>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0" name="Freeform 80">
              <a:extLst>
                <a:ext uri="{FF2B5EF4-FFF2-40B4-BE49-F238E27FC236}">
                  <a16:creationId xmlns:a16="http://schemas.microsoft.com/office/drawing/2014/main" id="{4A42D83F-A65B-8200-640C-B9B9DFAADF70}"/>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1" name="Freeform 88">
              <a:extLst>
                <a:ext uri="{FF2B5EF4-FFF2-40B4-BE49-F238E27FC236}">
                  <a16:creationId xmlns:a16="http://schemas.microsoft.com/office/drawing/2014/main" id="{AFDF5158-EEB6-587C-0DB0-A44EEF3008AF}"/>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2" name="Freeform 89">
              <a:extLst>
                <a:ext uri="{FF2B5EF4-FFF2-40B4-BE49-F238E27FC236}">
                  <a16:creationId xmlns:a16="http://schemas.microsoft.com/office/drawing/2014/main" id="{25DEEB99-AB2F-E88A-6A7D-EDEE5CF4D5BA}"/>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3" name="Freeform 90">
              <a:extLst>
                <a:ext uri="{FF2B5EF4-FFF2-40B4-BE49-F238E27FC236}">
                  <a16:creationId xmlns:a16="http://schemas.microsoft.com/office/drawing/2014/main" id="{ED322003-D86C-BEBD-8743-BE40171BFBE4}"/>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4" name="Freeform 92">
              <a:extLst>
                <a:ext uri="{FF2B5EF4-FFF2-40B4-BE49-F238E27FC236}">
                  <a16:creationId xmlns:a16="http://schemas.microsoft.com/office/drawing/2014/main" id="{A6DD47F7-F3E4-FD03-D404-404AB344E736}"/>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5" name="Freeform 93">
              <a:extLst>
                <a:ext uri="{FF2B5EF4-FFF2-40B4-BE49-F238E27FC236}">
                  <a16:creationId xmlns:a16="http://schemas.microsoft.com/office/drawing/2014/main" id="{37ED16AF-2268-B1D8-3A69-4600D4B6CFD1}"/>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56" name="Group 48">
              <a:extLst>
                <a:ext uri="{FF2B5EF4-FFF2-40B4-BE49-F238E27FC236}">
                  <a16:creationId xmlns:a16="http://schemas.microsoft.com/office/drawing/2014/main" id="{DB8F9991-BFC3-5B5C-F9FB-EC2BA9CE625B}"/>
                </a:ext>
              </a:extLst>
            </p:cNvPr>
            <p:cNvGrpSpPr/>
            <p:nvPr/>
          </p:nvGrpSpPr>
          <p:grpSpPr>
            <a:xfrm>
              <a:off x="3638154" y="1707058"/>
              <a:ext cx="764653" cy="644897"/>
              <a:chOff x="3605271" y="1704808"/>
              <a:chExt cx="623488" cy="525840"/>
            </a:xfrm>
            <a:grpFill/>
            <a:effectLst/>
          </p:grpSpPr>
          <p:sp>
            <p:nvSpPr>
              <p:cNvPr id="213" name="Freeform 79">
                <a:extLst>
                  <a:ext uri="{FF2B5EF4-FFF2-40B4-BE49-F238E27FC236}">
                    <a16:creationId xmlns:a16="http://schemas.microsoft.com/office/drawing/2014/main" id="{1B8B08C7-2FC1-9737-EDF3-35A1FDD6064B}"/>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4" name="Freeform 82">
                <a:extLst>
                  <a:ext uri="{FF2B5EF4-FFF2-40B4-BE49-F238E27FC236}">
                    <a16:creationId xmlns:a16="http://schemas.microsoft.com/office/drawing/2014/main" id="{1028A205-6066-F961-82FE-15CED56338E5}"/>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5" name="Freeform 91">
                <a:extLst>
                  <a:ext uri="{FF2B5EF4-FFF2-40B4-BE49-F238E27FC236}">
                    <a16:creationId xmlns:a16="http://schemas.microsoft.com/office/drawing/2014/main" id="{03E81155-8F73-4EF9-02C3-1F1B62F51302}"/>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6" name="Freeform 96">
                <a:extLst>
                  <a:ext uri="{FF2B5EF4-FFF2-40B4-BE49-F238E27FC236}">
                    <a16:creationId xmlns:a16="http://schemas.microsoft.com/office/drawing/2014/main" id="{FB52E881-A465-F8AF-5DA1-FAEE17FD5941}"/>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57" name="Freeform 126">
              <a:extLst>
                <a:ext uri="{FF2B5EF4-FFF2-40B4-BE49-F238E27FC236}">
                  <a16:creationId xmlns:a16="http://schemas.microsoft.com/office/drawing/2014/main" id="{60DA138B-8448-4F72-BC32-567180CF53EE}"/>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8" name="Freeform 130">
              <a:extLst>
                <a:ext uri="{FF2B5EF4-FFF2-40B4-BE49-F238E27FC236}">
                  <a16:creationId xmlns:a16="http://schemas.microsoft.com/office/drawing/2014/main" id="{B6136E1E-12F8-A3B4-D9AD-2EC9CBF10052}"/>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9" name="Freeform 133">
              <a:extLst>
                <a:ext uri="{FF2B5EF4-FFF2-40B4-BE49-F238E27FC236}">
                  <a16:creationId xmlns:a16="http://schemas.microsoft.com/office/drawing/2014/main" id="{9147FE4C-51E8-5AD4-53AF-A85B2E3E5540}"/>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60" name="Group 60">
              <a:extLst>
                <a:ext uri="{FF2B5EF4-FFF2-40B4-BE49-F238E27FC236}">
                  <a16:creationId xmlns:a16="http://schemas.microsoft.com/office/drawing/2014/main" id="{2C6B9D4B-4CC5-2B0F-1DBC-E237E53CC5CF}"/>
                </a:ext>
              </a:extLst>
            </p:cNvPr>
            <p:cNvGrpSpPr/>
            <p:nvPr/>
          </p:nvGrpSpPr>
          <p:grpSpPr>
            <a:xfrm>
              <a:off x="4745664" y="2431098"/>
              <a:ext cx="453608" cy="201063"/>
              <a:chOff x="4508320" y="2295180"/>
              <a:chExt cx="369866" cy="163944"/>
            </a:xfrm>
            <a:grpFill/>
            <a:effectLst/>
          </p:grpSpPr>
          <p:sp>
            <p:nvSpPr>
              <p:cNvPr id="206" name="Freeform 127">
                <a:extLst>
                  <a:ext uri="{FF2B5EF4-FFF2-40B4-BE49-F238E27FC236}">
                    <a16:creationId xmlns:a16="http://schemas.microsoft.com/office/drawing/2014/main" id="{042C64DF-BC9C-1BA9-BE76-3334233F503F}"/>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7" name="Freeform 128">
                <a:extLst>
                  <a:ext uri="{FF2B5EF4-FFF2-40B4-BE49-F238E27FC236}">
                    <a16:creationId xmlns:a16="http://schemas.microsoft.com/office/drawing/2014/main" id="{873DCB43-830E-19D2-338B-58890759D348}"/>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8" name="Freeform 129">
                <a:extLst>
                  <a:ext uri="{FF2B5EF4-FFF2-40B4-BE49-F238E27FC236}">
                    <a16:creationId xmlns:a16="http://schemas.microsoft.com/office/drawing/2014/main" id="{1923720B-0962-9D64-D04B-1C471C536CAD}"/>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9" name="Freeform 140">
                <a:extLst>
                  <a:ext uri="{FF2B5EF4-FFF2-40B4-BE49-F238E27FC236}">
                    <a16:creationId xmlns:a16="http://schemas.microsoft.com/office/drawing/2014/main" id="{9473AB2C-1461-37DC-1143-28133832957A}"/>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0" name="Freeform 141">
                <a:extLst>
                  <a:ext uri="{FF2B5EF4-FFF2-40B4-BE49-F238E27FC236}">
                    <a16:creationId xmlns:a16="http://schemas.microsoft.com/office/drawing/2014/main" id="{DE33AC99-4DF9-5078-CC65-ED7A7435E698}"/>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1" name="Freeform 142">
                <a:extLst>
                  <a:ext uri="{FF2B5EF4-FFF2-40B4-BE49-F238E27FC236}">
                    <a16:creationId xmlns:a16="http://schemas.microsoft.com/office/drawing/2014/main" id="{D3BA2708-220A-7F8F-72B3-B1CA756B31F8}"/>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2" name="Freeform 143">
                <a:extLst>
                  <a:ext uri="{FF2B5EF4-FFF2-40B4-BE49-F238E27FC236}">
                    <a16:creationId xmlns:a16="http://schemas.microsoft.com/office/drawing/2014/main" id="{4A2B5500-A4F1-3D9A-4BCA-79D8D83E58BC}"/>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61" name="Freeform 145">
              <a:extLst>
                <a:ext uri="{FF2B5EF4-FFF2-40B4-BE49-F238E27FC236}">
                  <a16:creationId xmlns:a16="http://schemas.microsoft.com/office/drawing/2014/main" id="{3F459C00-CFB1-1152-3729-0FFCB6784888}"/>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2" name="Freeform 146">
              <a:extLst>
                <a:ext uri="{FF2B5EF4-FFF2-40B4-BE49-F238E27FC236}">
                  <a16:creationId xmlns:a16="http://schemas.microsoft.com/office/drawing/2014/main" id="{24917103-DE05-CF26-9733-8CADE4751069}"/>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3" name="Freeform 148">
              <a:extLst>
                <a:ext uri="{FF2B5EF4-FFF2-40B4-BE49-F238E27FC236}">
                  <a16:creationId xmlns:a16="http://schemas.microsoft.com/office/drawing/2014/main" id="{928A5184-2E32-01EF-6433-F86B1A7CB995}"/>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4" name="Freeform 149">
              <a:extLst>
                <a:ext uri="{FF2B5EF4-FFF2-40B4-BE49-F238E27FC236}">
                  <a16:creationId xmlns:a16="http://schemas.microsoft.com/office/drawing/2014/main" id="{1EA2C6FB-F77D-9D97-0824-F723A59B58AD}"/>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5" name="Freeform 150">
              <a:extLst>
                <a:ext uri="{FF2B5EF4-FFF2-40B4-BE49-F238E27FC236}">
                  <a16:creationId xmlns:a16="http://schemas.microsoft.com/office/drawing/2014/main" id="{43517650-AF27-26B1-C9BD-F36862D04F8F}"/>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6" name="Freeform 151">
              <a:extLst>
                <a:ext uri="{FF2B5EF4-FFF2-40B4-BE49-F238E27FC236}">
                  <a16:creationId xmlns:a16="http://schemas.microsoft.com/office/drawing/2014/main" id="{56834A1D-02F5-F226-F3EE-9719E3DA87B7}"/>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7" name="Freeform 152">
              <a:extLst>
                <a:ext uri="{FF2B5EF4-FFF2-40B4-BE49-F238E27FC236}">
                  <a16:creationId xmlns:a16="http://schemas.microsoft.com/office/drawing/2014/main" id="{E26FC3F2-2BC2-6CA9-BCD5-D6626DCA384A}"/>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8" name="Freeform 153">
              <a:extLst>
                <a:ext uri="{FF2B5EF4-FFF2-40B4-BE49-F238E27FC236}">
                  <a16:creationId xmlns:a16="http://schemas.microsoft.com/office/drawing/2014/main" id="{15949C53-E12C-B262-C9A2-701481E6B4C6}"/>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9" name="Freeform 154">
              <a:extLst>
                <a:ext uri="{FF2B5EF4-FFF2-40B4-BE49-F238E27FC236}">
                  <a16:creationId xmlns:a16="http://schemas.microsoft.com/office/drawing/2014/main" id="{5767FF04-6F94-9EF3-6488-38F9DF41AC28}"/>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70" name="Group 71">
              <a:extLst>
                <a:ext uri="{FF2B5EF4-FFF2-40B4-BE49-F238E27FC236}">
                  <a16:creationId xmlns:a16="http://schemas.microsoft.com/office/drawing/2014/main" id="{C161F970-2CBB-FB8A-0CC2-3F9C4524D5CD}"/>
                </a:ext>
              </a:extLst>
            </p:cNvPr>
            <p:cNvGrpSpPr/>
            <p:nvPr/>
          </p:nvGrpSpPr>
          <p:grpSpPr>
            <a:xfrm>
              <a:off x="5120332" y="2225757"/>
              <a:ext cx="133137" cy="276996"/>
              <a:chOff x="4813819" y="2127748"/>
              <a:chExt cx="108558" cy="225859"/>
            </a:xfrm>
            <a:grpFill/>
            <a:effectLst/>
          </p:grpSpPr>
          <p:sp>
            <p:nvSpPr>
              <p:cNvPr id="203" name="Freeform 131">
                <a:extLst>
                  <a:ext uri="{FF2B5EF4-FFF2-40B4-BE49-F238E27FC236}">
                    <a16:creationId xmlns:a16="http://schemas.microsoft.com/office/drawing/2014/main" id="{24A83A18-28F5-79EA-BE29-097AE874FD2A}"/>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4" name="Freeform 324">
                <a:extLst>
                  <a:ext uri="{FF2B5EF4-FFF2-40B4-BE49-F238E27FC236}">
                    <a16:creationId xmlns:a16="http://schemas.microsoft.com/office/drawing/2014/main" id="{8E017696-1049-1FAA-654F-92ADAC0CB6EB}"/>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5" name="Freeform 325">
                <a:extLst>
                  <a:ext uri="{FF2B5EF4-FFF2-40B4-BE49-F238E27FC236}">
                    <a16:creationId xmlns:a16="http://schemas.microsoft.com/office/drawing/2014/main" id="{306934E0-BCCE-C9B9-321D-66CBD52B3CF7}"/>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171" name="Group 72">
              <a:extLst>
                <a:ext uri="{FF2B5EF4-FFF2-40B4-BE49-F238E27FC236}">
                  <a16:creationId xmlns:a16="http://schemas.microsoft.com/office/drawing/2014/main" id="{6AD158D4-5E2D-689F-1BED-2F62ED0D1E4E}"/>
                </a:ext>
              </a:extLst>
            </p:cNvPr>
            <p:cNvGrpSpPr/>
            <p:nvPr/>
          </p:nvGrpSpPr>
          <p:grpSpPr>
            <a:xfrm>
              <a:off x="4659655" y="1789410"/>
              <a:ext cx="752871" cy="509073"/>
              <a:chOff x="4438189" y="1771956"/>
              <a:chExt cx="613881" cy="415091"/>
            </a:xfrm>
            <a:grpFill/>
            <a:effectLst/>
          </p:grpSpPr>
          <p:sp>
            <p:nvSpPr>
              <p:cNvPr id="201" name="Freeform 326">
                <a:extLst>
                  <a:ext uri="{FF2B5EF4-FFF2-40B4-BE49-F238E27FC236}">
                    <a16:creationId xmlns:a16="http://schemas.microsoft.com/office/drawing/2014/main" id="{2FCF8BCD-F55D-F490-2822-2B1D0895FC64}"/>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2" name="Freeform 329">
                <a:extLst>
                  <a:ext uri="{FF2B5EF4-FFF2-40B4-BE49-F238E27FC236}">
                    <a16:creationId xmlns:a16="http://schemas.microsoft.com/office/drawing/2014/main" id="{13A5F1B9-1603-A9A8-5914-927DE50E7202}"/>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172" name="Group 73">
              <a:extLst>
                <a:ext uri="{FF2B5EF4-FFF2-40B4-BE49-F238E27FC236}">
                  <a16:creationId xmlns:a16="http://schemas.microsoft.com/office/drawing/2014/main" id="{7F5A6992-671E-58FB-9553-4A322DAF18FE}"/>
                </a:ext>
              </a:extLst>
            </p:cNvPr>
            <p:cNvGrpSpPr/>
            <p:nvPr/>
          </p:nvGrpSpPr>
          <p:grpSpPr>
            <a:xfrm>
              <a:off x="5235796" y="1972291"/>
              <a:ext cx="349926" cy="173258"/>
              <a:chOff x="4907967" y="1921074"/>
              <a:chExt cx="285325" cy="141272"/>
            </a:xfrm>
            <a:grpFill/>
            <a:effectLst/>
          </p:grpSpPr>
          <p:sp>
            <p:nvSpPr>
              <p:cNvPr id="194" name="Freeform 144">
                <a:extLst>
                  <a:ext uri="{FF2B5EF4-FFF2-40B4-BE49-F238E27FC236}">
                    <a16:creationId xmlns:a16="http://schemas.microsoft.com/office/drawing/2014/main" id="{0826FB2D-B574-D0BD-41EC-9506C2E90D83}"/>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5" name="Freeform 330">
                <a:extLst>
                  <a:ext uri="{FF2B5EF4-FFF2-40B4-BE49-F238E27FC236}">
                    <a16:creationId xmlns:a16="http://schemas.microsoft.com/office/drawing/2014/main" id="{E53ED4B8-517A-C238-CF42-810379863640}"/>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6" name="Freeform 331">
                <a:extLst>
                  <a:ext uri="{FF2B5EF4-FFF2-40B4-BE49-F238E27FC236}">
                    <a16:creationId xmlns:a16="http://schemas.microsoft.com/office/drawing/2014/main" id="{A56C0A73-DD23-375A-2425-7E49477D3255}"/>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7" name="Freeform 332">
                <a:extLst>
                  <a:ext uri="{FF2B5EF4-FFF2-40B4-BE49-F238E27FC236}">
                    <a16:creationId xmlns:a16="http://schemas.microsoft.com/office/drawing/2014/main" id="{565BD52A-0B63-531F-DDF4-DBC30EA5D279}"/>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8" name="Freeform 333">
                <a:extLst>
                  <a:ext uri="{FF2B5EF4-FFF2-40B4-BE49-F238E27FC236}">
                    <a16:creationId xmlns:a16="http://schemas.microsoft.com/office/drawing/2014/main" id="{B3AABEDF-3036-1AB8-C91C-478880816003}"/>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9" name="Freeform 334">
                <a:extLst>
                  <a:ext uri="{FF2B5EF4-FFF2-40B4-BE49-F238E27FC236}">
                    <a16:creationId xmlns:a16="http://schemas.microsoft.com/office/drawing/2014/main" id="{6978247F-176D-EFC3-472E-CDE4FCC9B5D1}"/>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0" name="Freeform 335">
                <a:extLst>
                  <a:ext uri="{FF2B5EF4-FFF2-40B4-BE49-F238E27FC236}">
                    <a16:creationId xmlns:a16="http://schemas.microsoft.com/office/drawing/2014/main" id="{D1A32155-971B-5B0C-1264-639F70BE072B}"/>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173" name="Group 74">
              <a:extLst>
                <a:ext uri="{FF2B5EF4-FFF2-40B4-BE49-F238E27FC236}">
                  <a16:creationId xmlns:a16="http://schemas.microsoft.com/office/drawing/2014/main" id="{D97A800D-A042-4A8B-12F4-314462AD0D4A}"/>
                </a:ext>
              </a:extLst>
            </p:cNvPr>
            <p:cNvGrpSpPr/>
            <p:nvPr/>
          </p:nvGrpSpPr>
          <p:grpSpPr>
            <a:xfrm>
              <a:off x="5346548" y="1421506"/>
              <a:ext cx="393519" cy="527254"/>
              <a:chOff x="4998272" y="1471973"/>
              <a:chExt cx="320870" cy="429916"/>
            </a:xfrm>
            <a:grpFill/>
            <a:effectLst/>
          </p:grpSpPr>
          <p:sp>
            <p:nvSpPr>
              <p:cNvPr id="189" name="Freeform 147">
                <a:extLst>
                  <a:ext uri="{FF2B5EF4-FFF2-40B4-BE49-F238E27FC236}">
                    <a16:creationId xmlns:a16="http://schemas.microsoft.com/office/drawing/2014/main" id="{304DB01F-206B-A510-5501-DAD6529AA2F7}"/>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0" name="Freeform 336">
                <a:extLst>
                  <a:ext uri="{FF2B5EF4-FFF2-40B4-BE49-F238E27FC236}">
                    <a16:creationId xmlns:a16="http://schemas.microsoft.com/office/drawing/2014/main" id="{5942B19A-9E14-A5FB-5A75-73B5798E7953}"/>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1" name="Freeform 337">
                <a:extLst>
                  <a:ext uri="{FF2B5EF4-FFF2-40B4-BE49-F238E27FC236}">
                    <a16:creationId xmlns:a16="http://schemas.microsoft.com/office/drawing/2014/main" id="{63E32E35-5BB0-56BA-74CE-1B2E574A6AD4}"/>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2" name="Freeform 338">
                <a:extLst>
                  <a:ext uri="{FF2B5EF4-FFF2-40B4-BE49-F238E27FC236}">
                    <a16:creationId xmlns:a16="http://schemas.microsoft.com/office/drawing/2014/main" id="{C02B0AD3-8947-CAE0-6353-43BAF782C8FE}"/>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3" name="Freeform 339">
                <a:extLst>
                  <a:ext uri="{FF2B5EF4-FFF2-40B4-BE49-F238E27FC236}">
                    <a16:creationId xmlns:a16="http://schemas.microsoft.com/office/drawing/2014/main" id="{CEBE0270-BA97-7930-10D2-F81C1D88F0EE}"/>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74" name="Freeform 21">
              <a:extLst>
                <a:ext uri="{FF2B5EF4-FFF2-40B4-BE49-F238E27FC236}">
                  <a16:creationId xmlns:a16="http://schemas.microsoft.com/office/drawing/2014/main" id="{53A2ED56-952A-8CCD-5279-77A7B1D75CEB}"/>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5" name="Freeform 22">
              <a:extLst>
                <a:ext uri="{FF2B5EF4-FFF2-40B4-BE49-F238E27FC236}">
                  <a16:creationId xmlns:a16="http://schemas.microsoft.com/office/drawing/2014/main" id="{E4F86F89-7FC5-CCAA-3613-5394ACC3F842}"/>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6" name="Freeform 25">
              <a:extLst>
                <a:ext uri="{FF2B5EF4-FFF2-40B4-BE49-F238E27FC236}">
                  <a16:creationId xmlns:a16="http://schemas.microsoft.com/office/drawing/2014/main" id="{7AD6BEDE-5556-8C0A-0E1B-EB42CD5F68F6}"/>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7" name="Freeform 26">
              <a:extLst>
                <a:ext uri="{FF2B5EF4-FFF2-40B4-BE49-F238E27FC236}">
                  <a16:creationId xmlns:a16="http://schemas.microsoft.com/office/drawing/2014/main" id="{7EF0B19A-77B5-88FB-0E2B-0C12397003C7}"/>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8" name="Freeform 27">
              <a:extLst>
                <a:ext uri="{FF2B5EF4-FFF2-40B4-BE49-F238E27FC236}">
                  <a16:creationId xmlns:a16="http://schemas.microsoft.com/office/drawing/2014/main" id="{E83C9CFC-87B4-6374-5F9C-130E55B24885}"/>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9" name="Freeform 28">
              <a:extLst>
                <a:ext uri="{FF2B5EF4-FFF2-40B4-BE49-F238E27FC236}">
                  <a16:creationId xmlns:a16="http://schemas.microsoft.com/office/drawing/2014/main" id="{54FE755C-0982-3528-D6AD-A7005D05B938}"/>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0" name="Freeform 29">
              <a:extLst>
                <a:ext uri="{FF2B5EF4-FFF2-40B4-BE49-F238E27FC236}">
                  <a16:creationId xmlns:a16="http://schemas.microsoft.com/office/drawing/2014/main" id="{AB6DA528-311E-27E6-66D0-DBDEEF0AAFE4}"/>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1" name="Freeform 43">
              <a:extLst>
                <a:ext uri="{FF2B5EF4-FFF2-40B4-BE49-F238E27FC236}">
                  <a16:creationId xmlns:a16="http://schemas.microsoft.com/office/drawing/2014/main" id="{965AE499-5F17-8286-A31A-582D09A421F4}"/>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2" name="Freeform 44">
              <a:extLst>
                <a:ext uri="{FF2B5EF4-FFF2-40B4-BE49-F238E27FC236}">
                  <a16:creationId xmlns:a16="http://schemas.microsoft.com/office/drawing/2014/main" id="{BB50C8EF-402F-971A-BEEC-C6BD769F5FF1}"/>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3" name="Freeform 45">
              <a:extLst>
                <a:ext uri="{FF2B5EF4-FFF2-40B4-BE49-F238E27FC236}">
                  <a16:creationId xmlns:a16="http://schemas.microsoft.com/office/drawing/2014/main" id="{03E252ED-1F1F-5ADD-51F9-FEF2C6F984CA}"/>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4" name="Freeform 51">
              <a:extLst>
                <a:ext uri="{FF2B5EF4-FFF2-40B4-BE49-F238E27FC236}">
                  <a16:creationId xmlns:a16="http://schemas.microsoft.com/office/drawing/2014/main" id="{11A6B444-D192-65B9-A832-55A5016BF13C}"/>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5" name="Freeform 52">
              <a:extLst>
                <a:ext uri="{FF2B5EF4-FFF2-40B4-BE49-F238E27FC236}">
                  <a16:creationId xmlns:a16="http://schemas.microsoft.com/office/drawing/2014/main" id="{3F4CA25D-5295-AFCF-10DD-40ED8CE85F78}"/>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6" name="Freeform 53">
              <a:extLst>
                <a:ext uri="{FF2B5EF4-FFF2-40B4-BE49-F238E27FC236}">
                  <a16:creationId xmlns:a16="http://schemas.microsoft.com/office/drawing/2014/main" id="{AFDAAB28-FD24-12A2-D001-A72EA76235D0}"/>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7" name="Freeform 55">
              <a:extLst>
                <a:ext uri="{FF2B5EF4-FFF2-40B4-BE49-F238E27FC236}">
                  <a16:creationId xmlns:a16="http://schemas.microsoft.com/office/drawing/2014/main" id="{B2C697E6-4281-444A-7A94-A3B12CE6C4D0}"/>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8" name="Freeform 56">
              <a:extLst>
                <a:ext uri="{FF2B5EF4-FFF2-40B4-BE49-F238E27FC236}">
                  <a16:creationId xmlns:a16="http://schemas.microsoft.com/office/drawing/2014/main" id="{E11113F9-78FA-0360-DFBB-4FD4CC6B05CE}"/>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38" name="Group 281">
            <a:extLst>
              <a:ext uri="{FF2B5EF4-FFF2-40B4-BE49-F238E27FC236}">
                <a16:creationId xmlns:a16="http://schemas.microsoft.com/office/drawing/2014/main" id="{F56CBC2F-176B-DC92-4ACF-EB8A455AF978}"/>
              </a:ext>
            </a:extLst>
          </p:cNvPr>
          <p:cNvGrpSpPr/>
          <p:nvPr/>
        </p:nvGrpSpPr>
        <p:grpSpPr>
          <a:xfrm>
            <a:off x="2112662" y="1880851"/>
            <a:ext cx="617023" cy="617023"/>
            <a:chOff x="4256851" y="3202417"/>
            <a:chExt cx="1290898" cy="1290898"/>
          </a:xfrm>
        </p:grpSpPr>
        <p:sp>
          <p:nvSpPr>
            <p:cNvPr id="239" name="Oval 282">
              <a:extLst>
                <a:ext uri="{FF2B5EF4-FFF2-40B4-BE49-F238E27FC236}">
                  <a16:creationId xmlns:a16="http://schemas.microsoft.com/office/drawing/2014/main" id="{608E359A-8331-750F-1AC4-51B631069538}"/>
                </a:ext>
              </a:extLst>
            </p:cNvPr>
            <p:cNvSpPr/>
            <p:nvPr/>
          </p:nvSpPr>
          <p:spPr>
            <a:xfrm>
              <a:off x="4256851" y="3202417"/>
              <a:ext cx="1290898" cy="1290898"/>
            </a:xfrm>
            <a:prstGeom prst="ellipse">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sp>
          <p:nvSpPr>
            <p:cNvPr id="240" name="Oval 283">
              <a:extLst>
                <a:ext uri="{FF2B5EF4-FFF2-40B4-BE49-F238E27FC236}">
                  <a16:creationId xmlns:a16="http://schemas.microsoft.com/office/drawing/2014/main" id="{61AA7826-8BA7-55E6-9E36-7D9448EA7852}"/>
                </a:ext>
              </a:extLst>
            </p:cNvPr>
            <p:cNvSpPr/>
            <p:nvPr/>
          </p:nvSpPr>
          <p:spPr>
            <a:xfrm>
              <a:off x="4841328" y="3786894"/>
              <a:ext cx="121944" cy="121944"/>
            </a:xfrm>
            <a:prstGeom prst="ellips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grpSp>
      <p:cxnSp>
        <p:nvCxnSpPr>
          <p:cNvPr id="242" name="Connettore 2 241">
            <a:extLst>
              <a:ext uri="{FF2B5EF4-FFF2-40B4-BE49-F238E27FC236}">
                <a16:creationId xmlns:a16="http://schemas.microsoft.com/office/drawing/2014/main" id="{994CFC06-7278-E283-97D6-D656BD3BEF86}"/>
              </a:ext>
            </a:extLst>
          </p:cNvPr>
          <p:cNvCxnSpPr>
            <a:cxnSpLocks/>
          </p:cNvCxnSpPr>
          <p:nvPr/>
        </p:nvCxnSpPr>
        <p:spPr>
          <a:xfrm>
            <a:off x="1957137" y="1291908"/>
            <a:ext cx="306880" cy="565236"/>
          </a:xfrm>
          <a:prstGeom prst="straightConnector1">
            <a:avLst/>
          </a:prstGeom>
          <a:ln>
            <a:solidFill>
              <a:srgbClr val="92D050"/>
            </a:solidFill>
            <a:tailEnd type="triangle"/>
          </a:ln>
        </p:spPr>
        <p:style>
          <a:lnRef idx="2">
            <a:schemeClr val="accent2"/>
          </a:lnRef>
          <a:fillRef idx="0">
            <a:schemeClr val="accent2"/>
          </a:fillRef>
          <a:effectRef idx="1">
            <a:schemeClr val="accent2"/>
          </a:effectRef>
          <a:fontRef idx="minor">
            <a:schemeClr val="tx1"/>
          </a:fontRef>
        </p:style>
      </p:cxnSp>
      <p:sp>
        <p:nvSpPr>
          <p:cNvPr id="257" name="CasellaDiTesto 256">
            <a:extLst>
              <a:ext uri="{FF2B5EF4-FFF2-40B4-BE49-F238E27FC236}">
                <a16:creationId xmlns:a16="http://schemas.microsoft.com/office/drawing/2014/main" id="{AA6E0E93-6F44-0701-88BB-6B1CF794D4E8}"/>
              </a:ext>
            </a:extLst>
          </p:cNvPr>
          <p:cNvSpPr txBox="1"/>
          <p:nvPr/>
        </p:nvSpPr>
        <p:spPr>
          <a:xfrm>
            <a:off x="6823864" y="4430861"/>
            <a:ext cx="1422675" cy="307777"/>
          </a:xfrm>
          <a:prstGeom prst="rect">
            <a:avLst/>
          </a:prstGeom>
          <a:noFill/>
        </p:spPr>
        <p:txBody>
          <a:bodyPr wrap="square" rtlCol="0">
            <a:spAutoFit/>
          </a:bodyPr>
          <a:lstStyle/>
          <a:p>
            <a:r>
              <a:rPr lang="en-US" b="1">
                <a:solidFill>
                  <a:srgbClr val="FF0000"/>
                </a:solidFill>
                <a:latin typeface="Helvetica" pitchFamily="2" charset="0"/>
              </a:rPr>
              <a:t>High-risk zone</a:t>
            </a:r>
          </a:p>
        </p:txBody>
      </p:sp>
      <p:grpSp>
        <p:nvGrpSpPr>
          <p:cNvPr id="258" name="Group 278">
            <a:extLst>
              <a:ext uri="{FF2B5EF4-FFF2-40B4-BE49-F238E27FC236}">
                <a16:creationId xmlns:a16="http://schemas.microsoft.com/office/drawing/2014/main" id="{9699EAFB-3302-3405-8C05-ABEBA0BFC31C}"/>
              </a:ext>
            </a:extLst>
          </p:cNvPr>
          <p:cNvGrpSpPr/>
          <p:nvPr/>
        </p:nvGrpSpPr>
        <p:grpSpPr>
          <a:xfrm>
            <a:off x="4766121" y="2560789"/>
            <a:ext cx="704376" cy="685232"/>
            <a:chOff x="4256851" y="3202417"/>
            <a:chExt cx="1290898" cy="1290898"/>
          </a:xfrm>
          <a:solidFill>
            <a:schemeClr val="accent5">
              <a:lumMod val="60000"/>
              <a:lumOff val="40000"/>
              <a:alpha val="83801"/>
            </a:schemeClr>
          </a:solidFill>
        </p:grpSpPr>
        <p:sp>
          <p:nvSpPr>
            <p:cNvPr id="259" name="Oval 279">
              <a:extLst>
                <a:ext uri="{FF2B5EF4-FFF2-40B4-BE49-F238E27FC236}">
                  <a16:creationId xmlns:a16="http://schemas.microsoft.com/office/drawing/2014/main" id="{C0A7FCD3-5419-52F6-B506-C9C30BED5F3F}"/>
                </a:ext>
              </a:extLst>
            </p:cNvPr>
            <p:cNvSpPr/>
            <p:nvPr/>
          </p:nvSpPr>
          <p:spPr>
            <a:xfrm>
              <a:off x="4256851" y="3202417"/>
              <a:ext cx="1290898" cy="12908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sp>
          <p:nvSpPr>
            <p:cNvPr id="260" name="Oval 280">
              <a:extLst>
                <a:ext uri="{FF2B5EF4-FFF2-40B4-BE49-F238E27FC236}">
                  <a16:creationId xmlns:a16="http://schemas.microsoft.com/office/drawing/2014/main" id="{B6925058-DD72-2C52-FEC9-9EA2C016102C}"/>
                </a:ext>
              </a:extLst>
            </p:cNvPr>
            <p:cNvSpPr/>
            <p:nvPr/>
          </p:nvSpPr>
          <p:spPr>
            <a:xfrm>
              <a:off x="4841328" y="3786894"/>
              <a:ext cx="121944" cy="121944"/>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grpSp>
      <p:grpSp>
        <p:nvGrpSpPr>
          <p:cNvPr id="261" name="Group 275">
            <a:extLst>
              <a:ext uri="{FF2B5EF4-FFF2-40B4-BE49-F238E27FC236}">
                <a16:creationId xmlns:a16="http://schemas.microsoft.com/office/drawing/2014/main" id="{70B8964B-9888-2315-9635-68DECBF8B217}"/>
              </a:ext>
            </a:extLst>
          </p:cNvPr>
          <p:cNvGrpSpPr/>
          <p:nvPr/>
        </p:nvGrpSpPr>
        <p:grpSpPr>
          <a:xfrm>
            <a:off x="2230987" y="2895916"/>
            <a:ext cx="963921" cy="963921"/>
            <a:chOff x="4256851" y="3202417"/>
            <a:chExt cx="1290898" cy="1290898"/>
          </a:xfrm>
          <a:solidFill>
            <a:srgbClr val="FF0000">
              <a:alpha val="75072"/>
            </a:srgbClr>
          </a:solidFill>
        </p:grpSpPr>
        <p:sp>
          <p:nvSpPr>
            <p:cNvPr id="262" name="Oval 276">
              <a:extLst>
                <a:ext uri="{FF2B5EF4-FFF2-40B4-BE49-F238E27FC236}">
                  <a16:creationId xmlns:a16="http://schemas.microsoft.com/office/drawing/2014/main" id="{5C4F1D95-280B-D835-9E83-C7C5FCE26B80}"/>
                </a:ext>
              </a:extLst>
            </p:cNvPr>
            <p:cNvSpPr/>
            <p:nvPr/>
          </p:nvSpPr>
          <p:spPr>
            <a:xfrm>
              <a:off x="4256851" y="3202417"/>
              <a:ext cx="1290898" cy="12908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sp>
          <p:nvSpPr>
            <p:cNvPr id="263" name="Oval 277">
              <a:extLst>
                <a:ext uri="{FF2B5EF4-FFF2-40B4-BE49-F238E27FC236}">
                  <a16:creationId xmlns:a16="http://schemas.microsoft.com/office/drawing/2014/main" id="{DB3FC672-293C-D91D-DF44-E0F5696C40D7}"/>
                </a:ext>
              </a:extLst>
            </p:cNvPr>
            <p:cNvSpPr/>
            <p:nvPr/>
          </p:nvSpPr>
          <p:spPr>
            <a:xfrm>
              <a:off x="4841328" y="3786894"/>
              <a:ext cx="121944" cy="121944"/>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grpSp>
      <p:sp>
        <p:nvSpPr>
          <p:cNvPr id="264" name="CasellaDiTesto 263">
            <a:extLst>
              <a:ext uri="{FF2B5EF4-FFF2-40B4-BE49-F238E27FC236}">
                <a16:creationId xmlns:a16="http://schemas.microsoft.com/office/drawing/2014/main" id="{86F942CC-E098-5FC0-061F-996157221FC9}"/>
              </a:ext>
            </a:extLst>
          </p:cNvPr>
          <p:cNvSpPr txBox="1"/>
          <p:nvPr/>
        </p:nvSpPr>
        <p:spPr>
          <a:xfrm>
            <a:off x="6823931" y="4130099"/>
            <a:ext cx="2113494" cy="307777"/>
          </a:xfrm>
          <a:prstGeom prst="rect">
            <a:avLst/>
          </a:prstGeom>
          <a:noFill/>
        </p:spPr>
        <p:txBody>
          <a:bodyPr wrap="square" rtlCol="0">
            <a:spAutoFit/>
          </a:bodyPr>
          <a:lstStyle/>
          <a:p>
            <a:r>
              <a:rPr lang="en-US" b="1">
                <a:solidFill>
                  <a:srgbClr val="92D050"/>
                </a:solidFill>
                <a:latin typeface="Helvetica" pitchFamily="2" charset="0"/>
              </a:rPr>
              <a:t>Reduced-risk zone</a:t>
            </a:r>
          </a:p>
        </p:txBody>
      </p:sp>
      <p:sp>
        <p:nvSpPr>
          <p:cNvPr id="266" name="CasellaDiTesto 265">
            <a:extLst>
              <a:ext uri="{FF2B5EF4-FFF2-40B4-BE49-F238E27FC236}">
                <a16:creationId xmlns:a16="http://schemas.microsoft.com/office/drawing/2014/main" id="{F3A65C8C-FBA4-78AD-8EB2-BA71A5AC2D0D}"/>
              </a:ext>
            </a:extLst>
          </p:cNvPr>
          <p:cNvSpPr txBox="1"/>
          <p:nvPr/>
        </p:nvSpPr>
        <p:spPr>
          <a:xfrm>
            <a:off x="1072628" y="650801"/>
            <a:ext cx="2791783" cy="954107"/>
          </a:xfrm>
          <a:prstGeom prst="rect">
            <a:avLst/>
          </a:prstGeom>
          <a:noFill/>
        </p:spPr>
        <p:txBody>
          <a:bodyPr wrap="square" rtlCol="0">
            <a:spAutoFit/>
          </a:bodyPr>
          <a:lstStyle/>
          <a:p>
            <a:r>
              <a:rPr lang="en-US">
                <a:solidFill>
                  <a:srgbClr val="593700"/>
                </a:solidFill>
                <a:latin typeface="Helvetica" pitchFamily="2" charset="0"/>
              </a:rPr>
              <a:t>Good level of precipitation</a:t>
            </a:r>
          </a:p>
          <a:p>
            <a:r>
              <a:rPr lang="en-US">
                <a:solidFill>
                  <a:srgbClr val="593700"/>
                </a:solidFill>
                <a:latin typeface="Helvetica" pitchFamily="2" charset="0"/>
              </a:rPr>
              <a:t>Cold fall</a:t>
            </a:r>
          </a:p>
          <a:p>
            <a:r>
              <a:rPr lang="en-US">
                <a:solidFill>
                  <a:srgbClr val="593700"/>
                </a:solidFill>
                <a:latin typeface="Helvetica" pitchFamily="2" charset="0"/>
              </a:rPr>
              <a:t>Medium level of Varroa-Mites</a:t>
            </a:r>
          </a:p>
          <a:p>
            <a:endParaRPr lang="en-US">
              <a:solidFill>
                <a:srgbClr val="593700"/>
              </a:solidFill>
              <a:latin typeface="Helvetica" pitchFamily="2" charset="0"/>
            </a:endParaRPr>
          </a:p>
        </p:txBody>
      </p:sp>
      <p:sp>
        <p:nvSpPr>
          <p:cNvPr id="267" name="CasellaDiTesto 266">
            <a:extLst>
              <a:ext uri="{FF2B5EF4-FFF2-40B4-BE49-F238E27FC236}">
                <a16:creationId xmlns:a16="http://schemas.microsoft.com/office/drawing/2014/main" id="{B4876E5C-ED5E-F166-A382-6A252680C123}"/>
              </a:ext>
            </a:extLst>
          </p:cNvPr>
          <p:cNvSpPr txBox="1"/>
          <p:nvPr/>
        </p:nvSpPr>
        <p:spPr>
          <a:xfrm>
            <a:off x="3765733" y="4435164"/>
            <a:ext cx="2301035" cy="738664"/>
          </a:xfrm>
          <a:prstGeom prst="rect">
            <a:avLst/>
          </a:prstGeom>
          <a:noFill/>
        </p:spPr>
        <p:txBody>
          <a:bodyPr wrap="square" rtlCol="0">
            <a:spAutoFit/>
          </a:bodyPr>
          <a:lstStyle/>
          <a:p>
            <a:r>
              <a:rPr lang="en-US">
                <a:solidFill>
                  <a:srgbClr val="593700"/>
                </a:solidFill>
                <a:latin typeface="Helvetica" pitchFamily="2" charset="0"/>
              </a:rPr>
              <a:t>Avg level of precipitation</a:t>
            </a:r>
          </a:p>
          <a:p>
            <a:r>
              <a:rPr lang="en-US">
                <a:solidFill>
                  <a:srgbClr val="593700"/>
                </a:solidFill>
                <a:latin typeface="Helvetica" pitchFamily="2" charset="0"/>
              </a:rPr>
              <a:t>Warm fall</a:t>
            </a:r>
          </a:p>
          <a:p>
            <a:r>
              <a:rPr lang="en-US">
                <a:solidFill>
                  <a:srgbClr val="593700"/>
                </a:solidFill>
                <a:latin typeface="Helvetica" pitchFamily="2" charset="0"/>
              </a:rPr>
              <a:t>High level of Varroa-Mites</a:t>
            </a:r>
          </a:p>
        </p:txBody>
      </p:sp>
      <p:sp>
        <p:nvSpPr>
          <p:cNvPr id="268" name="CasellaDiTesto 267">
            <a:extLst>
              <a:ext uri="{FF2B5EF4-FFF2-40B4-BE49-F238E27FC236}">
                <a16:creationId xmlns:a16="http://schemas.microsoft.com/office/drawing/2014/main" id="{E33B4140-71DC-299D-F8F7-E20EB6C9944D}"/>
              </a:ext>
            </a:extLst>
          </p:cNvPr>
          <p:cNvSpPr txBox="1"/>
          <p:nvPr/>
        </p:nvSpPr>
        <p:spPr>
          <a:xfrm>
            <a:off x="6565425" y="2012936"/>
            <a:ext cx="2617378" cy="738664"/>
          </a:xfrm>
          <a:prstGeom prst="rect">
            <a:avLst/>
          </a:prstGeom>
          <a:noFill/>
        </p:spPr>
        <p:txBody>
          <a:bodyPr wrap="square" rtlCol="0">
            <a:spAutoFit/>
          </a:bodyPr>
          <a:lstStyle/>
          <a:p>
            <a:r>
              <a:rPr lang="en-US">
                <a:solidFill>
                  <a:srgbClr val="593700"/>
                </a:solidFill>
                <a:latin typeface="Helvetica" pitchFamily="2" charset="0"/>
              </a:rPr>
              <a:t>high level of precipitation</a:t>
            </a:r>
          </a:p>
          <a:p>
            <a:r>
              <a:rPr lang="en-US">
                <a:solidFill>
                  <a:srgbClr val="593700"/>
                </a:solidFill>
                <a:latin typeface="Helvetica" pitchFamily="2" charset="0"/>
              </a:rPr>
              <a:t>mild fall</a:t>
            </a:r>
          </a:p>
          <a:p>
            <a:r>
              <a:rPr lang="en-US">
                <a:solidFill>
                  <a:srgbClr val="593700"/>
                </a:solidFill>
                <a:latin typeface="Helvetica" pitchFamily="2" charset="0"/>
              </a:rPr>
              <a:t>Medium level of Varroa-Mites</a:t>
            </a:r>
          </a:p>
        </p:txBody>
      </p:sp>
      <p:cxnSp>
        <p:nvCxnSpPr>
          <p:cNvPr id="269" name="Connettore 2 268">
            <a:extLst>
              <a:ext uri="{FF2B5EF4-FFF2-40B4-BE49-F238E27FC236}">
                <a16:creationId xmlns:a16="http://schemas.microsoft.com/office/drawing/2014/main" id="{436C679F-BA02-FB0D-E2DC-7364722589C9}"/>
              </a:ext>
            </a:extLst>
          </p:cNvPr>
          <p:cNvCxnSpPr>
            <a:cxnSpLocks/>
            <a:stCxn id="268" idx="1"/>
          </p:cNvCxnSpPr>
          <p:nvPr/>
        </p:nvCxnSpPr>
        <p:spPr>
          <a:xfrm flipH="1">
            <a:off x="5260089" y="2382268"/>
            <a:ext cx="1305336" cy="468328"/>
          </a:xfrm>
          <a:prstGeom prst="straightConnector1">
            <a:avLst/>
          </a:prstGeom>
          <a:ln>
            <a:solidFill>
              <a:schemeClr val="dk1">
                <a:alpha val="47000"/>
              </a:schemeClr>
            </a:solidFill>
            <a:tailEnd type="triangle"/>
          </a:ln>
        </p:spPr>
        <p:style>
          <a:lnRef idx="2">
            <a:schemeClr val="dk1"/>
          </a:lnRef>
          <a:fillRef idx="0">
            <a:schemeClr val="dk1"/>
          </a:fillRef>
          <a:effectRef idx="1">
            <a:schemeClr val="dk1"/>
          </a:effectRef>
          <a:fontRef idx="minor">
            <a:schemeClr val="tx1"/>
          </a:fontRef>
        </p:style>
      </p:cxnSp>
      <p:cxnSp>
        <p:nvCxnSpPr>
          <p:cNvPr id="271" name="Connettore 2 270">
            <a:extLst>
              <a:ext uri="{FF2B5EF4-FFF2-40B4-BE49-F238E27FC236}">
                <a16:creationId xmlns:a16="http://schemas.microsoft.com/office/drawing/2014/main" id="{DA71FE7F-114E-B842-6344-2D3781A6A919}"/>
              </a:ext>
            </a:extLst>
          </p:cNvPr>
          <p:cNvCxnSpPr>
            <a:cxnSpLocks/>
          </p:cNvCxnSpPr>
          <p:nvPr/>
        </p:nvCxnSpPr>
        <p:spPr>
          <a:xfrm flipH="1" flipV="1">
            <a:off x="2766137" y="3513158"/>
            <a:ext cx="1498595" cy="96763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275" name="Immagine 274">
            <a:extLst>
              <a:ext uri="{FF2B5EF4-FFF2-40B4-BE49-F238E27FC236}">
                <a16:creationId xmlns:a16="http://schemas.microsoft.com/office/drawing/2014/main" id="{47D733F6-6F33-A37B-2E40-C454AF74B204}"/>
              </a:ext>
            </a:extLst>
          </p:cNvPr>
          <p:cNvPicPr>
            <a:picLocks noChangeAspect="1"/>
          </p:cNvPicPr>
          <p:nvPr/>
        </p:nvPicPr>
        <p:blipFill rotWithShape="1">
          <a:blip r:embed="rId3"/>
          <a:srcRect t="2872" b="1"/>
          <a:stretch/>
        </p:blipFill>
        <p:spPr>
          <a:xfrm>
            <a:off x="6216936" y="379007"/>
            <a:ext cx="2680515" cy="1314576"/>
          </a:xfrm>
          <a:prstGeom prst="rect">
            <a:avLst/>
          </a:prstGeom>
        </p:spPr>
      </p:pic>
      <p:sp>
        <p:nvSpPr>
          <p:cNvPr id="237" name="CasellaDiTesto 236">
            <a:extLst>
              <a:ext uri="{FF2B5EF4-FFF2-40B4-BE49-F238E27FC236}">
                <a16:creationId xmlns:a16="http://schemas.microsoft.com/office/drawing/2014/main" id="{47B09DEB-8B94-D80E-8901-2BCF0FEB0132}"/>
              </a:ext>
            </a:extLst>
          </p:cNvPr>
          <p:cNvSpPr txBox="1"/>
          <p:nvPr/>
        </p:nvSpPr>
        <p:spPr>
          <a:xfrm>
            <a:off x="6334700" y="45833"/>
            <a:ext cx="2389640" cy="307777"/>
          </a:xfrm>
          <a:prstGeom prst="rect">
            <a:avLst/>
          </a:prstGeom>
          <a:noFill/>
        </p:spPr>
        <p:txBody>
          <a:bodyPr wrap="square" rtlCol="0">
            <a:spAutoFit/>
          </a:bodyPr>
          <a:lstStyle/>
          <a:p>
            <a:r>
              <a:rPr lang="it-IT">
                <a:solidFill>
                  <a:srgbClr val="593700"/>
                </a:solidFill>
              </a:rPr>
              <a:t>2017 </a:t>
            </a:r>
            <a:r>
              <a:rPr lang="it-IT" err="1">
                <a:solidFill>
                  <a:srgbClr val="593700"/>
                </a:solidFill>
              </a:rPr>
              <a:t>Colony</a:t>
            </a:r>
            <a:r>
              <a:rPr lang="it-IT">
                <a:solidFill>
                  <a:srgbClr val="593700"/>
                </a:solidFill>
              </a:rPr>
              <a:t> </a:t>
            </a:r>
            <a:r>
              <a:rPr lang="it-IT" err="1">
                <a:solidFill>
                  <a:srgbClr val="593700"/>
                </a:solidFill>
              </a:rPr>
              <a:t>loss</a:t>
            </a:r>
            <a:r>
              <a:rPr lang="it-IT">
                <a:solidFill>
                  <a:srgbClr val="593700"/>
                </a:solidFill>
              </a:rPr>
              <a:t> (%)</a:t>
            </a:r>
          </a:p>
        </p:txBody>
      </p:sp>
    </p:spTree>
    <p:extLst>
      <p:ext uri="{BB962C8B-B14F-4D97-AF65-F5344CB8AC3E}">
        <p14:creationId xmlns:p14="http://schemas.microsoft.com/office/powerpoint/2010/main" val="219832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p:cTn id="7" dur="300" fill="hold"/>
                                        <p:tgtEl>
                                          <p:spTgt spid="238"/>
                                        </p:tgtEl>
                                        <p:attrNameLst>
                                          <p:attrName>ppt_w</p:attrName>
                                        </p:attrNameLst>
                                      </p:cBhvr>
                                      <p:tavLst>
                                        <p:tav tm="0">
                                          <p:val>
                                            <p:fltVal val="0"/>
                                          </p:val>
                                        </p:tav>
                                        <p:tav tm="100000">
                                          <p:val>
                                            <p:strVal val="#ppt_w"/>
                                          </p:val>
                                        </p:tav>
                                      </p:tavLst>
                                    </p:anim>
                                    <p:anim calcmode="lin" valueType="num">
                                      <p:cBhvr>
                                        <p:cTn id="8" dur="300" fill="hold"/>
                                        <p:tgtEl>
                                          <p:spTgt spid="238"/>
                                        </p:tgtEl>
                                        <p:attrNameLst>
                                          <p:attrName>ppt_h</p:attrName>
                                        </p:attrNameLst>
                                      </p:cBhvr>
                                      <p:tavLst>
                                        <p:tav tm="0">
                                          <p:val>
                                            <p:fltVal val="0"/>
                                          </p:val>
                                        </p:tav>
                                        <p:tav tm="100000">
                                          <p:val>
                                            <p:strVal val="#ppt_h"/>
                                          </p:val>
                                        </p:tav>
                                      </p:tavLst>
                                    </p:anim>
                                    <p:anim calcmode="lin" valueType="num">
                                      <p:cBhvr>
                                        <p:cTn id="9" dur="300" fill="hold"/>
                                        <p:tgtEl>
                                          <p:spTgt spid="238"/>
                                        </p:tgtEl>
                                        <p:attrNameLst>
                                          <p:attrName>style.rotation</p:attrName>
                                        </p:attrNameLst>
                                      </p:cBhvr>
                                      <p:tavLst>
                                        <p:tav tm="0">
                                          <p:val>
                                            <p:fltVal val="360"/>
                                          </p:val>
                                        </p:tav>
                                        <p:tav tm="100000">
                                          <p:val>
                                            <p:fltVal val="0"/>
                                          </p:val>
                                        </p:tav>
                                      </p:tavLst>
                                    </p:anim>
                                    <p:animEffect transition="in" filter="fade">
                                      <p:cBhvr>
                                        <p:cTn id="10" dur="300"/>
                                        <p:tgtEl>
                                          <p:spTgt spid="238"/>
                                        </p:tgtEl>
                                      </p:cBhvr>
                                    </p:animEffect>
                                  </p:childTnLst>
                                </p:cTn>
                              </p:par>
                            </p:childTnLst>
                          </p:cTn>
                        </p:par>
                        <p:par>
                          <p:cTn id="11" fill="hold">
                            <p:stCondLst>
                              <p:cond delay="300"/>
                            </p:stCondLst>
                            <p:childTnLst>
                              <p:par>
                                <p:cTn id="12" presetID="49" presetClass="entr" presetSubtype="0" decel="100000" fill="hold" nodeType="afterEffect">
                                  <p:stCondLst>
                                    <p:cond delay="0"/>
                                  </p:stCondLst>
                                  <p:childTnLst>
                                    <p:set>
                                      <p:cBhvr>
                                        <p:cTn id="13" dur="1" fill="hold">
                                          <p:stCondLst>
                                            <p:cond delay="0"/>
                                          </p:stCondLst>
                                        </p:cTn>
                                        <p:tgtEl>
                                          <p:spTgt spid="258"/>
                                        </p:tgtEl>
                                        <p:attrNameLst>
                                          <p:attrName>style.visibility</p:attrName>
                                        </p:attrNameLst>
                                      </p:cBhvr>
                                      <p:to>
                                        <p:strVal val="visible"/>
                                      </p:to>
                                    </p:set>
                                    <p:anim calcmode="lin" valueType="num">
                                      <p:cBhvr>
                                        <p:cTn id="14" dur="300" fill="hold"/>
                                        <p:tgtEl>
                                          <p:spTgt spid="258"/>
                                        </p:tgtEl>
                                        <p:attrNameLst>
                                          <p:attrName>ppt_w</p:attrName>
                                        </p:attrNameLst>
                                      </p:cBhvr>
                                      <p:tavLst>
                                        <p:tav tm="0">
                                          <p:val>
                                            <p:fltVal val="0"/>
                                          </p:val>
                                        </p:tav>
                                        <p:tav tm="100000">
                                          <p:val>
                                            <p:strVal val="#ppt_w"/>
                                          </p:val>
                                        </p:tav>
                                      </p:tavLst>
                                    </p:anim>
                                    <p:anim calcmode="lin" valueType="num">
                                      <p:cBhvr>
                                        <p:cTn id="15" dur="300" fill="hold"/>
                                        <p:tgtEl>
                                          <p:spTgt spid="258"/>
                                        </p:tgtEl>
                                        <p:attrNameLst>
                                          <p:attrName>ppt_h</p:attrName>
                                        </p:attrNameLst>
                                      </p:cBhvr>
                                      <p:tavLst>
                                        <p:tav tm="0">
                                          <p:val>
                                            <p:fltVal val="0"/>
                                          </p:val>
                                        </p:tav>
                                        <p:tav tm="100000">
                                          <p:val>
                                            <p:strVal val="#ppt_h"/>
                                          </p:val>
                                        </p:tav>
                                      </p:tavLst>
                                    </p:anim>
                                    <p:anim calcmode="lin" valueType="num">
                                      <p:cBhvr>
                                        <p:cTn id="16" dur="300" fill="hold"/>
                                        <p:tgtEl>
                                          <p:spTgt spid="258"/>
                                        </p:tgtEl>
                                        <p:attrNameLst>
                                          <p:attrName>style.rotation</p:attrName>
                                        </p:attrNameLst>
                                      </p:cBhvr>
                                      <p:tavLst>
                                        <p:tav tm="0">
                                          <p:val>
                                            <p:fltVal val="360"/>
                                          </p:val>
                                        </p:tav>
                                        <p:tav tm="100000">
                                          <p:val>
                                            <p:fltVal val="0"/>
                                          </p:val>
                                        </p:tav>
                                      </p:tavLst>
                                    </p:anim>
                                    <p:animEffect transition="in" filter="fade">
                                      <p:cBhvr>
                                        <p:cTn id="17" dur="300"/>
                                        <p:tgtEl>
                                          <p:spTgt spid="258"/>
                                        </p:tgtEl>
                                      </p:cBhvr>
                                    </p:animEffect>
                                  </p:childTnLst>
                                </p:cTn>
                              </p:par>
                            </p:childTnLst>
                          </p:cTn>
                        </p:par>
                        <p:par>
                          <p:cTn id="18" fill="hold">
                            <p:stCondLst>
                              <p:cond delay="600"/>
                            </p:stCondLst>
                            <p:childTnLst>
                              <p:par>
                                <p:cTn id="19" presetID="49" presetClass="entr" presetSubtype="0" decel="100000" fill="hold" nodeType="afterEffect">
                                  <p:stCondLst>
                                    <p:cond delay="0"/>
                                  </p:stCondLst>
                                  <p:childTnLst>
                                    <p:set>
                                      <p:cBhvr>
                                        <p:cTn id="20" dur="1" fill="hold">
                                          <p:stCondLst>
                                            <p:cond delay="0"/>
                                          </p:stCondLst>
                                        </p:cTn>
                                        <p:tgtEl>
                                          <p:spTgt spid="261"/>
                                        </p:tgtEl>
                                        <p:attrNameLst>
                                          <p:attrName>style.visibility</p:attrName>
                                        </p:attrNameLst>
                                      </p:cBhvr>
                                      <p:to>
                                        <p:strVal val="visible"/>
                                      </p:to>
                                    </p:set>
                                    <p:anim calcmode="lin" valueType="num">
                                      <p:cBhvr>
                                        <p:cTn id="21" dur="300" fill="hold"/>
                                        <p:tgtEl>
                                          <p:spTgt spid="261"/>
                                        </p:tgtEl>
                                        <p:attrNameLst>
                                          <p:attrName>ppt_w</p:attrName>
                                        </p:attrNameLst>
                                      </p:cBhvr>
                                      <p:tavLst>
                                        <p:tav tm="0">
                                          <p:val>
                                            <p:fltVal val="0"/>
                                          </p:val>
                                        </p:tav>
                                        <p:tav tm="100000">
                                          <p:val>
                                            <p:strVal val="#ppt_w"/>
                                          </p:val>
                                        </p:tav>
                                      </p:tavLst>
                                    </p:anim>
                                    <p:anim calcmode="lin" valueType="num">
                                      <p:cBhvr>
                                        <p:cTn id="22" dur="300" fill="hold"/>
                                        <p:tgtEl>
                                          <p:spTgt spid="261"/>
                                        </p:tgtEl>
                                        <p:attrNameLst>
                                          <p:attrName>ppt_h</p:attrName>
                                        </p:attrNameLst>
                                      </p:cBhvr>
                                      <p:tavLst>
                                        <p:tav tm="0">
                                          <p:val>
                                            <p:fltVal val="0"/>
                                          </p:val>
                                        </p:tav>
                                        <p:tav tm="100000">
                                          <p:val>
                                            <p:strVal val="#ppt_h"/>
                                          </p:val>
                                        </p:tav>
                                      </p:tavLst>
                                    </p:anim>
                                    <p:anim calcmode="lin" valueType="num">
                                      <p:cBhvr>
                                        <p:cTn id="23" dur="300" fill="hold"/>
                                        <p:tgtEl>
                                          <p:spTgt spid="261"/>
                                        </p:tgtEl>
                                        <p:attrNameLst>
                                          <p:attrName>style.rotation</p:attrName>
                                        </p:attrNameLst>
                                      </p:cBhvr>
                                      <p:tavLst>
                                        <p:tav tm="0">
                                          <p:val>
                                            <p:fltVal val="360"/>
                                          </p:val>
                                        </p:tav>
                                        <p:tav tm="100000">
                                          <p:val>
                                            <p:fltVal val="0"/>
                                          </p:val>
                                        </p:tav>
                                      </p:tavLst>
                                    </p:anim>
                                    <p:animEffect transition="in" filter="fade">
                                      <p:cBhvr>
                                        <p:cTn id="24" dur="3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4" name="CasellaDiTesto 3">
            <a:extLst>
              <a:ext uri="{FF2B5EF4-FFF2-40B4-BE49-F238E27FC236}">
                <a16:creationId xmlns:a16="http://schemas.microsoft.com/office/drawing/2014/main" id="{A0194732-9F32-1B7A-A643-83EC30E77064}"/>
              </a:ext>
            </a:extLst>
          </p:cNvPr>
          <p:cNvSpPr txBox="1"/>
          <p:nvPr/>
        </p:nvSpPr>
        <p:spPr>
          <a:xfrm>
            <a:off x="0" y="408148"/>
            <a:ext cx="9144000" cy="523220"/>
          </a:xfrm>
          <a:prstGeom prst="rect">
            <a:avLst/>
          </a:prstGeom>
          <a:noFill/>
        </p:spPr>
        <p:txBody>
          <a:bodyPr wrap="square">
            <a:spAutoFit/>
          </a:bodyPr>
          <a:lstStyle/>
          <a:p>
            <a:pPr algn="ctr"/>
            <a:r>
              <a:rPr lang="en-AU" sz="2800" b="1">
                <a:solidFill>
                  <a:srgbClr val="593700"/>
                </a:solidFill>
                <a:latin typeface="Helvetica"/>
                <a:ea typeface="Hiragino Maru Gothic Pro W4"/>
                <a:cs typeface="Poppins"/>
              </a:rPr>
              <a:t>MAIN REFERENCES</a:t>
            </a:r>
          </a:p>
        </p:txBody>
      </p:sp>
      <p:sp>
        <p:nvSpPr>
          <p:cNvPr id="5" name="CasellaDiTesto 4">
            <a:extLst>
              <a:ext uri="{FF2B5EF4-FFF2-40B4-BE49-F238E27FC236}">
                <a16:creationId xmlns:a16="http://schemas.microsoft.com/office/drawing/2014/main" id="{D7327501-E8AF-3775-0287-A64A8E59A5D0}"/>
              </a:ext>
            </a:extLst>
          </p:cNvPr>
          <p:cNvSpPr txBox="1"/>
          <p:nvPr/>
        </p:nvSpPr>
        <p:spPr>
          <a:xfrm>
            <a:off x="960420" y="1405617"/>
            <a:ext cx="7436044" cy="252376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sz="1600" b="0" i="0">
                <a:effectLst/>
                <a:latin typeface="Helvetica"/>
              </a:rPr>
              <a:t>Mara S Bernardi et al. </a:t>
            </a:r>
            <a:r>
              <a:rPr lang="it-IT" sz="1600" b="0" i="1">
                <a:effectLst/>
                <a:latin typeface="Helvetica"/>
              </a:rPr>
              <a:t>‘A </a:t>
            </a:r>
            <a:r>
              <a:rPr lang="it-IT" sz="1600" b="0" i="1" err="1">
                <a:effectLst/>
                <a:latin typeface="Helvetica"/>
              </a:rPr>
              <a:t>penalized</a:t>
            </a:r>
            <a:r>
              <a:rPr lang="it-IT" sz="1600" b="0" i="1">
                <a:effectLst/>
                <a:latin typeface="Helvetica"/>
              </a:rPr>
              <a:t> </a:t>
            </a:r>
            <a:r>
              <a:rPr lang="it-IT" sz="1600" b="0" i="1" err="1">
                <a:effectLst/>
                <a:latin typeface="Helvetica"/>
              </a:rPr>
              <a:t>regression</a:t>
            </a:r>
            <a:r>
              <a:rPr lang="it-IT" sz="1600" b="0" i="1">
                <a:effectLst/>
                <a:latin typeface="Helvetica"/>
              </a:rPr>
              <a:t> model for </a:t>
            </a:r>
            <a:r>
              <a:rPr lang="it-IT" sz="1600" b="0" i="1" err="1">
                <a:effectLst/>
                <a:latin typeface="Helvetica"/>
              </a:rPr>
              <a:t>spatial</a:t>
            </a:r>
            <a:r>
              <a:rPr lang="it-IT" sz="1600" b="0" i="1">
                <a:effectLst/>
                <a:latin typeface="Helvetica"/>
              </a:rPr>
              <a:t> </a:t>
            </a:r>
            <a:r>
              <a:rPr lang="it-IT" sz="1600" b="0" i="1" err="1">
                <a:effectLst/>
                <a:latin typeface="Helvetica"/>
              </a:rPr>
              <a:t>functional</a:t>
            </a:r>
            <a:r>
              <a:rPr lang="it-IT" sz="1600" b="0" i="1">
                <a:effectLst/>
                <a:latin typeface="Helvetica"/>
              </a:rPr>
              <a:t> data with </a:t>
            </a:r>
            <a:r>
              <a:rPr lang="it-IT" sz="1600" b="0" i="1" err="1">
                <a:effectLst/>
                <a:latin typeface="Helvetica"/>
              </a:rPr>
              <a:t>application</a:t>
            </a:r>
            <a:r>
              <a:rPr lang="it-IT" sz="1600" b="0" i="1">
                <a:effectLst/>
                <a:latin typeface="Helvetica"/>
              </a:rPr>
              <a:t> to the </a:t>
            </a:r>
            <a:r>
              <a:rPr lang="it-IT" sz="1600" b="0" i="1" err="1">
                <a:effectLst/>
                <a:latin typeface="Helvetica"/>
              </a:rPr>
              <a:t>analysis</a:t>
            </a:r>
            <a:r>
              <a:rPr lang="it-IT" sz="1600" b="0" i="1">
                <a:effectLst/>
                <a:latin typeface="Helvetica"/>
              </a:rPr>
              <a:t> of the production of </a:t>
            </a:r>
            <a:r>
              <a:rPr lang="it-IT" sz="1600" b="0" i="1" err="1">
                <a:effectLst/>
                <a:latin typeface="Helvetica"/>
              </a:rPr>
              <a:t>waste</a:t>
            </a:r>
            <a:r>
              <a:rPr lang="it-IT" sz="1600" b="0" i="1">
                <a:effectLst/>
                <a:latin typeface="Helvetica"/>
              </a:rPr>
              <a:t> in </a:t>
            </a:r>
            <a:r>
              <a:rPr lang="it-IT" sz="1600" b="0" i="1" err="1">
                <a:effectLst/>
                <a:latin typeface="Helvetica"/>
              </a:rPr>
              <a:t>Venice</a:t>
            </a:r>
            <a:r>
              <a:rPr lang="it-IT" sz="1600" b="0" i="1">
                <a:effectLst/>
                <a:latin typeface="Helvetica"/>
              </a:rPr>
              <a:t> province’.</a:t>
            </a:r>
          </a:p>
          <a:p>
            <a:pPr marL="285750" indent="-285750">
              <a:buFont typeface="Arial" panose="020B0604020202020204" pitchFamily="34" charset="0"/>
              <a:buChar char="•"/>
            </a:pPr>
            <a:r>
              <a:rPr lang="it-IT" sz="1600" b="0" i="0">
                <a:effectLst/>
                <a:latin typeface="Helvetica"/>
              </a:rPr>
              <a:t>Eleonora Arnone et al. </a:t>
            </a:r>
            <a:r>
              <a:rPr lang="it-IT" sz="1600" b="0" i="1">
                <a:effectLst/>
                <a:latin typeface="Helvetica"/>
              </a:rPr>
              <a:t>‘</a:t>
            </a:r>
            <a:r>
              <a:rPr lang="it-IT" sz="1600" b="0" i="1" err="1">
                <a:effectLst/>
                <a:latin typeface="Helvetica"/>
              </a:rPr>
              <a:t>Modeling</a:t>
            </a:r>
            <a:r>
              <a:rPr lang="it-IT" sz="1600" b="0" i="1">
                <a:effectLst/>
                <a:latin typeface="Helvetica"/>
              </a:rPr>
              <a:t> </a:t>
            </a:r>
            <a:r>
              <a:rPr lang="it-IT" sz="1600" b="0" i="1" err="1">
                <a:effectLst/>
                <a:latin typeface="Helvetica"/>
              </a:rPr>
              <a:t>spatially</a:t>
            </a:r>
            <a:r>
              <a:rPr lang="it-IT" sz="1600" b="0" i="1">
                <a:effectLst/>
                <a:latin typeface="Helvetica"/>
              </a:rPr>
              <a:t> </a:t>
            </a:r>
            <a:r>
              <a:rPr lang="it-IT" sz="1600" b="0" i="1" err="1">
                <a:effectLst/>
                <a:latin typeface="Helvetica"/>
              </a:rPr>
              <a:t>dependent</a:t>
            </a:r>
            <a:r>
              <a:rPr lang="it-IT" sz="1600" b="0" i="1">
                <a:effectLst/>
                <a:latin typeface="Helvetica"/>
              </a:rPr>
              <a:t> </a:t>
            </a:r>
            <a:r>
              <a:rPr lang="it-IT" sz="1600" b="0" i="1" err="1">
                <a:effectLst/>
                <a:latin typeface="Helvetica"/>
              </a:rPr>
              <a:t>functional</a:t>
            </a:r>
            <a:r>
              <a:rPr lang="it-IT" sz="1600" b="0" i="1">
                <a:effectLst/>
                <a:latin typeface="Helvetica"/>
              </a:rPr>
              <a:t> data via </a:t>
            </a:r>
            <a:r>
              <a:rPr lang="it-IT" sz="1600" b="0" i="1" err="1">
                <a:effectLst/>
                <a:latin typeface="Helvetica"/>
              </a:rPr>
              <a:t>regression</a:t>
            </a:r>
            <a:r>
              <a:rPr lang="it-IT" sz="1600" b="0" i="1">
                <a:effectLst/>
                <a:latin typeface="Helvetica"/>
              </a:rPr>
              <a:t> with </a:t>
            </a:r>
            <a:r>
              <a:rPr lang="it-IT" sz="1600" b="0" i="1" err="1">
                <a:effectLst/>
                <a:latin typeface="Helvetica"/>
              </a:rPr>
              <a:t>differential</a:t>
            </a:r>
            <a:r>
              <a:rPr lang="it-IT" sz="1600" b="0" i="1">
                <a:effectLst/>
                <a:latin typeface="Helvetica"/>
              </a:rPr>
              <a:t> </a:t>
            </a:r>
            <a:r>
              <a:rPr lang="it-IT" sz="1600" b="0" i="1" err="1">
                <a:effectLst/>
                <a:latin typeface="Helvetica"/>
              </a:rPr>
              <a:t>regularization</a:t>
            </a:r>
            <a:r>
              <a:rPr lang="it-IT" sz="1600" b="0" i="1">
                <a:effectLst/>
                <a:latin typeface="Helvetica"/>
              </a:rPr>
              <a:t>’</a:t>
            </a:r>
          </a:p>
          <a:p>
            <a:pPr marL="285750" indent="-285750">
              <a:buFont typeface="Arial" panose="020B0604020202020204" pitchFamily="34" charset="0"/>
              <a:buChar char="•"/>
            </a:pPr>
            <a:r>
              <a:rPr lang="it-IT" sz="1600" b="0" i="0">
                <a:effectLst/>
                <a:latin typeface="Helvetica"/>
              </a:rPr>
              <a:t>Federico </a:t>
            </a:r>
            <a:r>
              <a:rPr lang="it-IT" sz="1600" b="0" i="0" err="1">
                <a:effectLst/>
                <a:latin typeface="Helvetica"/>
              </a:rPr>
              <a:t>Ferraccioli</a:t>
            </a:r>
            <a:r>
              <a:rPr lang="it-IT" sz="1600" b="0" i="0">
                <a:effectLst/>
                <a:latin typeface="Helvetica"/>
              </a:rPr>
              <a:t>, Laura M Sangalli and Livio </a:t>
            </a:r>
            <a:r>
              <a:rPr lang="it-IT" sz="1600" b="0" i="0" err="1">
                <a:effectLst/>
                <a:latin typeface="Helvetica"/>
              </a:rPr>
              <a:t>Finos</a:t>
            </a:r>
            <a:r>
              <a:rPr lang="it-IT" sz="1600" b="0" i="0">
                <a:effectLst/>
                <a:latin typeface="Helvetica"/>
              </a:rPr>
              <a:t>. </a:t>
            </a:r>
            <a:r>
              <a:rPr lang="it-IT" sz="1600" b="0" i="1">
                <a:effectLst/>
                <a:latin typeface="Helvetica"/>
              </a:rPr>
              <a:t>‘Some first </a:t>
            </a:r>
            <a:r>
              <a:rPr lang="it-IT" sz="1600" b="0" i="1" err="1">
                <a:effectLst/>
                <a:latin typeface="Helvetica"/>
              </a:rPr>
              <a:t>inferential</a:t>
            </a:r>
            <a:r>
              <a:rPr lang="it-IT" sz="1600" b="0" i="1">
                <a:effectLst/>
                <a:latin typeface="Helvetica"/>
              </a:rPr>
              <a:t> tools for </a:t>
            </a:r>
            <a:r>
              <a:rPr lang="it-IT" sz="1600" b="0" i="1" err="1">
                <a:effectLst/>
                <a:latin typeface="Helvetica"/>
              </a:rPr>
              <a:t>spatial</a:t>
            </a:r>
            <a:r>
              <a:rPr lang="it-IT" sz="1600" b="0" i="1">
                <a:effectLst/>
                <a:latin typeface="Helvetica"/>
              </a:rPr>
              <a:t> </a:t>
            </a:r>
            <a:r>
              <a:rPr lang="it-IT" sz="1600" b="0" i="1" err="1">
                <a:effectLst/>
                <a:latin typeface="Helvetica"/>
              </a:rPr>
              <a:t>regression</a:t>
            </a:r>
            <a:r>
              <a:rPr lang="it-IT" sz="1600" b="0" i="1">
                <a:effectLst/>
                <a:latin typeface="Helvetica"/>
              </a:rPr>
              <a:t> with </a:t>
            </a:r>
            <a:r>
              <a:rPr lang="it-IT" sz="1600" b="0" i="1" err="1">
                <a:effectLst/>
                <a:latin typeface="Helvetica"/>
              </a:rPr>
              <a:t>differential</a:t>
            </a:r>
            <a:r>
              <a:rPr lang="it-IT" sz="1600" b="0" i="1">
                <a:effectLst/>
                <a:latin typeface="Helvetica"/>
              </a:rPr>
              <a:t> </a:t>
            </a:r>
            <a:r>
              <a:rPr lang="it-IT" sz="1600" b="0" i="1" err="1">
                <a:effectLst/>
                <a:latin typeface="Helvetica"/>
              </a:rPr>
              <a:t>regularization</a:t>
            </a:r>
            <a:r>
              <a:rPr lang="it-IT" sz="1600" b="0" i="1">
                <a:effectLst/>
                <a:latin typeface="Helvetica"/>
              </a:rPr>
              <a:t>’.</a:t>
            </a:r>
            <a:endParaRPr lang="it-IT" b="0" i="1">
              <a:effectLst/>
            </a:endParaRPr>
          </a:p>
          <a:p>
            <a:pPr marL="285750" indent="-285750">
              <a:buFont typeface="Arial" panose="020B0604020202020204" pitchFamily="34" charset="0"/>
              <a:buChar char="•"/>
            </a:pPr>
            <a:r>
              <a:rPr lang="it-IT" sz="1600"/>
              <a:t>Alain F. </a:t>
            </a:r>
            <a:r>
              <a:rPr lang="it-IT" sz="1600" err="1"/>
              <a:t>Zuur</a:t>
            </a:r>
            <a:r>
              <a:rPr lang="it-IT" sz="1600"/>
              <a:t>, Elena N. </a:t>
            </a:r>
            <a:r>
              <a:rPr lang="it-IT" sz="1600" err="1"/>
              <a:t>Ieno</a:t>
            </a:r>
            <a:r>
              <a:rPr lang="it-IT" sz="1600"/>
              <a:t>, Neil J. Walker, Anatoly A. Saveliev, Graham M. Smith. </a:t>
            </a:r>
            <a:r>
              <a:rPr lang="it-IT" sz="1600" i="1"/>
              <a:t>"Mixed </a:t>
            </a:r>
            <a:r>
              <a:rPr lang="it-IT" sz="1600" i="1" err="1"/>
              <a:t>Effects</a:t>
            </a:r>
            <a:r>
              <a:rPr lang="it-IT" sz="1600" i="1"/>
              <a:t> Models and Extensions in </a:t>
            </a:r>
            <a:r>
              <a:rPr lang="it-IT" sz="1600" i="1" err="1"/>
              <a:t>Ecology</a:t>
            </a:r>
            <a:r>
              <a:rPr lang="it-IT" sz="1600" i="1"/>
              <a:t> with R"</a:t>
            </a:r>
            <a:endParaRPr lang="it-IT" i="1"/>
          </a:p>
          <a:p>
            <a:pPr marL="285750" indent="-285750">
              <a:buFont typeface="Arial" panose="020B0604020202020204" pitchFamily="34" charset="0"/>
              <a:buChar char="•"/>
            </a:pPr>
            <a:endParaRPr lang="it-IT" i="1"/>
          </a:p>
        </p:txBody>
      </p:sp>
    </p:spTree>
    <p:extLst>
      <p:ext uri="{BB962C8B-B14F-4D97-AF65-F5344CB8AC3E}">
        <p14:creationId xmlns:p14="http://schemas.microsoft.com/office/powerpoint/2010/main" val="789640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597" y="0"/>
            <a:ext cx="8931593" cy="5143500"/>
          </a:xfrm>
          <a:custGeom>
            <a:avLst/>
            <a:gdLst/>
            <a:ahLst/>
            <a:cxnLst/>
            <a:rect l="l" t="t" r="r" b="b"/>
            <a:pathLst>
              <a:path w="11908790" h="6858000">
                <a:moveTo>
                  <a:pt x="0" y="6858000"/>
                </a:moveTo>
                <a:lnTo>
                  <a:pt x="11908536" y="6858000"/>
                </a:lnTo>
                <a:lnTo>
                  <a:pt x="11908536" y="0"/>
                </a:lnTo>
                <a:lnTo>
                  <a:pt x="0" y="0"/>
                </a:lnTo>
                <a:lnTo>
                  <a:pt x="0" y="6858000"/>
                </a:lnTo>
                <a:close/>
              </a:path>
            </a:pathLst>
          </a:custGeom>
          <a:solidFill>
            <a:srgbClr val="F8B322"/>
          </a:solidFill>
        </p:spPr>
        <p:txBody>
          <a:bodyPr wrap="square" lIns="0" tIns="0" rIns="0" bIns="0" rtlCol="0"/>
          <a:lstStyle/>
          <a:p>
            <a:endParaRPr sz="1050"/>
          </a:p>
        </p:txBody>
      </p:sp>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endParaRPr sz="1050"/>
          </a:p>
        </p:txBody>
      </p:sp>
      <p:pic>
        <p:nvPicPr>
          <p:cNvPr id="4" name="object 4"/>
          <p:cNvPicPr/>
          <p:nvPr/>
        </p:nvPicPr>
        <p:blipFill>
          <a:blip r:embed="rId2" cstate="print"/>
          <a:stretch>
            <a:fillRect/>
          </a:stretch>
        </p:blipFill>
        <p:spPr>
          <a:xfrm>
            <a:off x="6006464" y="1331213"/>
            <a:ext cx="3137534" cy="3659696"/>
          </a:xfrm>
          <a:prstGeom prst="rect">
            <a:avLst/>
          </a:prstGeom>
        </p:spPr>
      </p:pic>
      <p:grpSp>
        <p:nvGrpSpPr>
          <p:cNvPr id="5" name="object 5"/>
          <p:cNvGrpSpPr/>
          <p:nvPr/>
        </p:nvGrpSpPr>
        <p:grpSpPr>
          <a:xfrm>
            <a:off x="967168" y="1188721"/>
            <a:ext cx="8176926" cy="2164556"/>
            <a:chOff x="1289558" y="1584960"/>
            <a:chExt cx="10902568" cy="2886075"/>
          </a:xfrm>
        </p:grpSpPr>
        <p:pic>
          <p:nvPicPr>
            <p:cNvPr id="6" name="object 6"/>
            <p:cNvPicPr/>
            <p:nvPr/>
          </p:nvPicPr>
          <p:blipFill>
            <a:blip r:embed="rId3" cstate="print"/>
            <a:stretch>
              <a:fillRect/>
            </a:stretch>
          </p:blipFill>
          <p:spPr>
            <a:xfrm>
              <a:off x="1289558" y="1584960"/>
              <a:ext cx="4963541" cy="1463294"/>
            </a:xfrm>
            <a:prstGeom prst="rect">
              <a:avLst/>
            </a:prstGeom>
          </p:spPr>
        </p:pic>
        <p:pic>
          <p:nvPicPr>
            <p:cNvPr id="7" name="object 7"/>
            <p:cNvPicPr/>
            <p:nvPr/>
          </p:nvPicPr>
          <p:blipFill>
            <a:blip r:embed="rId4" cstate="print"/>
            <a:stretch>
              <a:fillRect/>
            </a:stretch>
          </p:blipFill>
          <p:spPr>
            <a:xfrm>
              <a:off x="5544058" y="1584960"/>
              <a:ext cx="3285109" cy="1463294"/>
            </a:xfrm>
            <a:prstGeom prst="rect">
              <a:avLst/>
            </a:prstGeom>
          </p:spPr>
        </p:pic>
        <p:pic>
          <p:nvPicPr>
            <p:cNvPr id="8" name="object 8"/>
            <p:cNvPicPr/>
            <p:nvPr/>
          </p:nvPicPr>
          <p:blipFill>
            <a:blip r:embed="rId5" cstate="print"/>
            <a:stretch>
              <a:fillRect/>
            </a:stretch>
          </p:blipFill>
          <p:spPr>
            <a:xfrm>
              <a:off x="1348740" y="2642362"/>
              <a:ext cx="2980055" cy="1104138"/>
            </a:xfrm>
            <a:prstGeom prst="rect">
              <a:avLst/>
            </a:prstGeom>
          </p:spPr>
        </p:pic>
        <p:pic>
          <p:nvPicPr>
            <p:cNvPr id="9" name="object 9"/>
            <p:cNvPicPr/>
            <p:nvPr/>
          </p:nvPicPr>
          <p:blipFill>
            <a:blip r:embed="rId6" cstate="print"/>
            <a:stretch>
              <a:fillRect/>
            </a:stretch>
          </p:blipFill>
          <p:spPr>
            <a:xfrm>
              <a:off x="4126484" y="2642362"/>
              <a:ext cx="3138805" cy="1104138"/>
            </a:xfrm>
            <a:prstGeom prst="rect">
              <a:avLst/>
            </a:prstGeom>
          </p:spPr>
        </p:pic>
        <p:sp>
          <p:nvSpPr>
            <p:cNvPr id="10" name="object 10"/>
            <p:cNvSpPr/>
            <p:nvPr/>
          </p:nvSpPr>
          <p:spPr>
            <a:xfrm>
              <a:off x="7587106" y="3185795"/>
              <a:ext cx="4605020" cy="1285240"/>
            </a:xfrm>
            <a:custGeom>
              <a:avLst/>
              <a:gdLst/>
              <a:ahLst/>
              <a:cxnLst/>
              <a:rect l="l" t="t" r="r" b="b"/>
              <a:pathLst>
                <a:path w="4605020" h="1285239">
                  <a:moveTo>
                    <a:pt x="65913" y="0"/>
                  </a:moveTo>
                  <a:lnTo>
                    <a:pt x="0" y="924686"/>
                  </a:lnTo>
                  <a:lnTo>
                    <a:pt x="4604893" y="1285147"/>
                  </a:lnTo>
                  <a:lnTo>
                    <a:pt x="4604893" y="321043"/>
                  </a:lnTo>
                  <a:lnTo>
                    <a:pt x="65913" y="0"/>
                  </a:lnTo>
                  <a:close/>
                </a:path>
              </a:pathLst>
            </a:custGeom>
            <a:solidFill>
              <a:srgbClr val="000000"/>
            </a:solidFill>
          </p:spPr>
          <p:txBody>
            <a:bodyPr wrap="square" lIns="0" tIns="0" rIns="0" bIns="0" rtlCol="0"/>
            <a:lstStyle/>
            <a:p>
              <a:endParaRPr sz="1050"/>
            </a:p>
          </p:txBody>
        </p:sp>
        <p:pic>
          <p:nvPicPr>
            <p:cNvPr id="11" name="object 11"/>
            <p:cNvPicPr/>
            <p:nvPr/>
          </p:nvPicPr>
          <p:blipFill>
            <a:blip r:embed="rId7" cstate="print"/>
            <a:stretch>
              <a:fillRect/>
            </a:stretch>
          </p:blipFill>
          <p:spPr>
            <a:xfrm>
              <a:off x="8112251" y="3540527"/>
              <a:ext cx="3714750" cy="62386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grpSp>
        <p:nvGrpSpPr>
          <p:cNvPr id="7" name="object 7"/>
          <p:cNvGrpSpPr/>
          <p:nvPr/>
        </p:nvGrpSpPr>
        <p:grpSpPr>
          <a:xfrm>
            <a:off x="885644" y="761237"/>
            <a:ext cx="2628424" cy="3612833"/>
            <a:chOff x="1180858" y="1014983"/>
            <a:chExt cx="3504565" cy="4817110"/>
          </a:xfrm>
        </p:grpSpPr>
        <p:pic>
          <p:nvPicPr>
            <p:cNvPr id="8" name="object 8"/>
            <p:cNvPicPr/>
            <p:nvPr/>
          </p:nvPicPr>
          <p:blipFill>
            <a:blip r:embed="rId3" cstate="print"/>
            <a:stretch>
              <a:fillRect/>
            </a:stretch>
          </p:blipFill>
          <p:spPr>
            <a:xfrm>
              <a:off x="3322573" y="1404670"/>
              <a:ext cx="1362303" cy="1362303"/>
            </a:xfrm>
            <a:prstGeom prst="rect">
              <a:avLst/>
            </a:prstGeom>
          </p:spPr>
        </p:pic>
        <p:pic>
          <p:nvPicPr>
            <p:cNvPr id="9" name="object 9"/>
            <p:cNvPicPr/>
            <p:nvPr/>
          </p:nvPicPr>
          <p:blipFill>
            <a:blip r:embed="rId4" cstate="print"/>
            <a:stretch>
              <a:fillRect/>
            </a:stretch>
          </p:blipFill>
          <p:spPr>
            <a:xfrm>
              <a:off x="2908554" y="1290243"/>
              <a:ext cx="1025436" cy="1242669"/>
            </a:xfrm>
            <a:prstGeom prst="rect">
              <a:avLst/>
            </a:prstGeom>
          </p:spPr>
        </p:pic>
        <p:pic>
          <p:nvPicPr>
            <p:cNvPr id="10" name="object 10"/>
            <p:cNvPicPr/>
            <p:nvPr/>
          </p:nvPicPr>
          <p:blipFill>
            <a:blip r:embed="rId5" cstate="print"/>
            <a:stretch>
              <a:fillRect/>
            </a:stretch>
          </p:blipFill>
          <p:spPr>
            <a:xfrm>
              <a:off x="2609088" y="1354073"/>
              <a:ext cx="1066800" cy="1066800"/>
            </a:xfrm>
            <a:prstGeom prst="rect">
              <a:avLst/>
            </a:prstGeom>
          </p:spPr>
        </p:pic>
        <p:pic>
          <p:nvPicPr>
            <p:cNvPr id="11" name="object 11"/>
            <p:cNvPicPr/>
            <p:nvPr/>
          </p:nvPicPr>
          <p:blipFill>
            <a:blip r:embed="rId6" cstate="print"/>
            <a:stretch>
              <a:fillRect/>
            </a:stretch>
          </p:blipFill>
          <p:spPr>
            <a:xfrm>
              <a:off x="2001951" y="1202448"/>
              <a:ext cx="1371714" cy="1371714"/>
            </a:xfrm>
            <a:prstGeom prst="rect">
              <a:avLst/>
            </a:prstGeom>
          </p:spPr>
        </p:pic>
        <p:pic>
          <p:nvPicPr>
            <p:cNvPr id="12" name="object 12"/>
            <p:cNvPicPr/>
            <p:nvPr/>
          </p:nvPicPr>
          <p:blipFill>
            <a:blip r:embed="rId7" cstate="print"/>
            <a:stretch>
              <a:fillRect/>
            </a:stretch>
          </p:blipFill>
          <p:spPr>
            <a:xfrm>
              <a:off x="1666151" y="1447431"/>
              <a:ext cx="1478521" cy="1478521"/>
            </a:xfrm>
            <a:prstGeom prst="rect">
              <a:avLst/>
            </a:prstGeom>
          </p:spPr>
        </p:pic>
        <p:pic>
          <p:nvPicPr>
            <p:cNvPr id="13" name="object 13"/>
            <p:cNvPicPr/>
            <p:nvPr/>
          </p:nvPicPr>
          <p:blipFill>
            <a:blip r:embed="rId8" cstate="print"/>
            <a:stretch>
              <a:fillRect/>
            </a:stretch>
          </p:blipFill>
          <p:spPr>
            <a:xfrm>
              <a:off x="1549869" y="1904669"/>
              <a:ext cx="1243914" cy="1243914"/>
            </a:xfrm>
            <a:prstGeom prst="rect">
              <a:avLst/>
            </a:prstGeom>
          </p:spPr>
        </p:pic>
        <p:pic>
          <p:nvPicPr>
            <p:cNvPr id="14" name="object 14"/>
            <p:cNvPicPr/>
            <p:nvPr/>
          </p:nvPicPr>
          <p:blipFill>
            <a:blip r:embed="rId9" cstate="print"/>
            <a:stretch>
              <a:fillRect/>
            </a:stretch>
          </p:blipFill>
          <p:spPr>
            <a:xfrm>
              <a:off x="1550149" y="2255647"/>
              <a:ext cx="1399044" cy="1399044"/>
            </a:xfrm>
            <a:prstGeom prst="rect">
              <a:avLst/>
            </a:prstGeom>
          </p:spPr>
        </p:pic>
        <p:pic>
          <p:nvPicPr>
            <p:cNvPr id="15" name="object 15"/>
            <p:cNvPicPr/>
            <p:nvPr/>
          </p:nvPicPr>
          <p:blipFill>
            <a:blip r:embed="rId10" cstate="print"/>
            <a:stretch>
              <a:fillRect/>
            </a:stretch>
          </p:blipFill>
          <p:spPr>
            <a:xfrm>
              <a:off x="1812620" y="2509989"/>
              <a:ext cx="1466519" cy="1466519"/>
            </a:xfrm>
            <a:prstGeom prst="rect">
              <a:avLst/>
            </a:prstGeom>
          </p:spPr>
        </p:pic>
        <p:pic>
          <p:nvPicPr>
            <p:cNvPr id="16" name="object 16"/>
            <p:cNvPicPr/>
            <p:nvPr/>
          </p:nvPicPr>
          <p:blipFill>
            <a:blip r:embed="rId11" cstate="print"/>
            <a:stretch>
              <a:fillRect/>
            </a:stretch>
          </p:blipFill>
          <p:spPr>
            <a:xfrm>
              <a:off x="2390394" y="2854451"/>
              <a:ext cx="1066800" cy="1066800"/>
            </a:xfrm>
            <a:prstGeom prst="rect">
              <a:avLst/>
            </a:prstGeom>
          </p:spPr>
        </p:pic>
        <p:pic>
          <p:nvPicPr>
            <p:cNvPr id="17" name="object 17"/>
            <p:cNvPicPr/>
            <p:nvPr/>
          </p:nvPicPr>
          <p:blipFill>
            <a:blip r:embed="rId12" cstate="print"/>
            <a:stretch>
              <a:fillRect/>
            </a:stretch>
          </p:blipFill>
          <p:spPr>
            <a:xfrm>
              <a:off x="2753994" y="2971711"/>
              <a:ext cx="1269784" cy="1269784"/>
            </a:xfrm>
            <a:prstGeom prst="rect">
              <a:avLst/>
            </a:prstGeom>
          </p:spPr>
        </p:pic>
        <p:pic>
          <p:nvPicPr>
            <p:cNvPr id="18" name="object 18"/>
            <p:cNvPicPr/>
            <p:nvPr/>
          </p:nvPicPr>
          <p:blipFill>
            <a:blip r:embed="rId13" cstate="print"/>
            <a:stretch>
              <a:fillRect/>
            </a:stretch>
          </p:blipFill>
          <p:spPr>
            <a:xfrm>
              <a:off x="2964052" y="3048253"/>
              <a:ext cx="1498917" cy="1498917"/>
            </a:xfrm>
            <a:prstGeom prst="rect">
              <a:avLst/>
            </a:prstGeom>
          </p:spPr>
        </p:pic>
        <p:pic>
          <p:nvPicPr>
            <p:cNvPr id="19" name="object 19"/>
            <p:cNvPicPr/>
            <p:nvPr/>
          </p:nvPicPr>
          <p:blipFill>
            <a:blip r:embed="rId14" cstate="print"/>
            <a:stretch>
              <a:fillRect/>
            </a:stretch>
          </p:blipFill>
          <p:spPr>
            <a:xfrm>
              <a:off x="3279139" y="3522281"/>
              <a:ext cx="1232369" cy="1232369"/>
            </a:xfrm>
            <a:prstGeom prst="rect">
              <a:avLst/>
            </a:prstGeom>
          </p:spPr>
        </p:pic>
        <p:pic>
          <p:nvPicPr>
            <p:cNvPr id="20" name="object 20"/>
            <p:cNvPicPr/>
            <p:nvPr/>
          </p:nvPicPr>
          <p:blipFill>
            <a:blip r:embed="rId15" cstate="print"/>
            <a:stretch>
              <a:fillRect/>
            </a:stretch>
          </p:blipFill>
          <p:spPr>
            <a:xfrm>
              <a:off x="3058883" y="3812539"/>
              <a:ext cx="1450860" cy="1450860"/>
            </a:xfrm>
            <a:prstGeom prst="rect">
              <a:avLst/>
            </a:prstGeom>
          </p:spPr>
        </p:pic>
        <p:pic>
          <p:nvPicPr>
            <p:cNvPr id="21" name="object 21"/>
            <p:cNvPicPr/>
            <p:nvPr/>
          </p:nvPicPr>
          <p:blipFill>
            <a:blip r:embed="rId16" cstate="print"/>
            <a:stretch>
              <a:fillRect/>
            </a:stretch>
          </p:blipFill>
          <p:spPr>
            <a:xfrm>
              <a:off x="2827362" y="4180966"/>
              <a:ext cx="1478813" cy="1478813"/>
            </a:xfrm>
            <a:prstGeom prst="rect">
              <a:avLst/>
            </a:prstGeom>
          </p:spPr>
        </p:pic>
        <p:pic>
          <p:nvPicPr>
            <p:cNvPr id="22" name="object 22"/>
            <p:cNvPicPr/>
            <p:nvPr/>
          </p:nvPicPr>
          <p:blipFill>
            <a:blip r:embed="rId17" cstate="print"/>
            <a:stretch>
              <a:fillRect/>
            </a:stretch>
          </p:blipFill>
          <p:spPr>
            <a:xfrm>
              <a:off x="2493327" y="4408931"/>
              <a:ext cx="1249260" cy="1249260"/>
            </a:xfrm>
            <a:prstGeom prst="rect">
              <a:avLst/>
            </a:prstGeom>
          </p:spPr>
        </p:pic>
        <p:pic>
          <p:nvPicPr>
            <p:cNvPr id="23" name="object 23"/>
            <p:cNvPicPr/>
            <p:nvPr/>
          </p:nvPicPr>
          <p:blipFill>
            <a:blip r:embed="rId18" cstate="print"/>
            <a:stretch>
              <a:fillRect/>
            </a:stretch>
          </p:blipFill>
          <p:spPr>
            <a:xfrm>
              <a:off x="2062060" y="4451642"/>
              <a:ext cx="1250226" cy="1250238"/>
            </a:xfrm>
            <a:prstGeom prst="rect">
              <a:avLst/>
            </a:prstGeom>
          </p:spPr>
        </p:pic>
        <p:pic>
          <p:nvPicPr>
            <p:cNvPr id="24" name="object 24"/>
            <p:cNvPicPr/>
            <p:nvPr/>
          </p:nvPicPr>
          <p:blipFill>
            <a:blip r:embed="rId19" cstate="print"/>
            <a:stretch>
              <a:fillRect/>
            </a:stretch>
          </p:blipFill>
          <p:spPr>
            <a:xfrm>
              <a:off x="1578749" y="4262348"/>
              <a:ext cx="1410068" cy="1410068"/>
            </a:xfrm>
            <a:prstGeom prst="rect">
              <a:avLst/>
            </a:prstGeom>
          </p:spPr>
        </p:pic>
        <p:pic>
          <p:nvPicPr>
            <p:cNvPr id="25" name="object 25"/>
            <p:cNvPicPr/>
            <p:nvPr/>
          </p:nvPicPr>
          <p:blipFill>
            <a:blip r:embed="rId20" cstate="print"/>
            <a:stretch>
              <a:fillRect/>
            </a:stretch>
          </p:blipFill>
          <p:spPr>
            <a:xfrm>
              <a:off x="1180858" y="4084078"/>
              <a:ext cx="1422260" cy="1422260"/>
            </a:xfrm>
            <a:prstGeom prst="rect">
              <a:avLst/>
            </a:prstGeom>
          </p:spPr>
        </p:pic>
        <p:pic>
          <p:nvPicPr>
            <p:cNvPr id="26" name="object 26"/>
            <p:cNvPicPr/>
            <p:nvPr/>
          </p:nvPicPr>
          <p:blipFill>
            <a:blip r:embed="rId21" cstate="print"/>
            <a:stretch>
              <a:fillRect/>
            </a:stretch>
          </p:blipFill>
          <p:spPr>
            <a:xfrm>
              <a:off x="2811779" y="1014983"/>
              <a:ext cx="304038" cy="405384"/>
            </a:xfrm>
            <a:prstGeom prst="rect">
              <a:avLst/>
            </a:prstGeom>
          </p:spPr>
        </p:pic>
        <p:pic>
          <p:nvPicPr>
            <p:cNvPr id="27" name="object 27"/>
            <p:cNvPicPr/>
            <p:nvPr/>
          </p:nvPicPr>
          <p:blipFill>
            <a:blip r:embed="rId22" cstate="print"/>
            <a:stretch>
              <a:fillRect/>
            </a:stretch>
          </p:blipFill>
          <p:spPr>
            <a:xfrm>
              <a:off x="3021329" y="1014983"/>
              <a:ext cx="571499" cy="405384"/>
            </a:xfrm>
            <a:prstGeom prst="rect">
              <a:avLst/>
            </a:prstGeom>
          </p:spPr>
        </p:pic>
        <p:pic>
          <p:nvPicPr>
            <p:cNvPr id="28" name="object 28"/>
            <p:cNvPicPr/>
            <p:nvPr/>
          </p:nvPicPr>
          <p:blipFill>
            <a:blip r:embed="rId23" cstate="print"/>
            <a:stretch>
              <a:fillRect/>
            </a:stretch>
          </p:blipFill>
          <p:spPr>
            <a:xfrm>
              <a:off x="3259836" y="5407913"/>
              <a:ext cx="304038" cy="405384"/>
            </a:xfrm>
            <a:prstGeom prst="rect">
              <a:avLst/>
            </a:prstGeom>
          </p:spPr>
        </p:pic>
        <p:pic>
          <p:nvPicPr>
            <p:cNvPr id="29" name="object 29"/>
            <p:cNvPicPr/>
            <p:nvPr/>
          </p:nvPicPr>
          <p:blipFill>
            <a:blip r:embed="rId23" cstate="print"/>
            <a:stretch>
              <a:fillRect/>
            </a:stretch>
          </p:blipFill>
          <p:spPr>
            <a:xfrm>
              <a:off x="3024377" y="5426201"/>
              <a:ext cx="304038" cy="405384"/>
            </a:xfrm>
            <a:prstGeom prst="rect">
              <a:avLst/>
            </a:prstGeom>
          </p:spPr>
        </p:pic>
        <p:pic>
          <p:nvPicPr>
            <p:cNvPr id="30" name="object 30"/>
            <p:cNvPicPr/>
            <p:nvPr/>
          </p:nvPicPr>
          <p:blipFill>
            <a:blip r:embed="rId23" cstate="print"/>
            <a:stretch>
              <a:fillRect/>
            </a:stretch>
          </p:blipFill>
          <p:spPr>
            <a:xfrm>
              <a:off x="2795777" y="5426201"/>
              <a:ext cx="304038" cy="405384"/>
            </a:xfrm>
            <a:prstGeom prst="rect">
              <a:avLst/>
            </a:prstGeom>
          </p:spPr>
        </p:pic>
      </p:grpSp>
      <p:sp>
        <p:nvSpPr>
          <p:cNvPr id="35" name="CasellaDiTesto 34">
            <a:extLst>
              <a:ext uri="{FF2B5EF4-FFF2-40B4-BE49-F238E27FC236}">
                <a16:creationId xmlns:a16="http://schemas.microsoft.com/office/drawing/2014/main" id="{41B0A364-1641-5141-3F14-87FEAFB00C2A}"/>
              </a:ext>
            </a:extLst>
          </p:cNvPr>
          <p:cNvSpPr txBox="1"/>
          <p:nvPr/>
        </p:nvSpPr>
        <p:spPr>
          <a:xfrm>
            <a:off x="3494152" y="1507421"/>
            <a:ext cx="4933792" cy="646331"/>
          </a:xfrm>
          <a:prstGeom prst="rect">
            <a:avLst/>
          </a:prstGeom>
          <a:noFill/>
        </p:spPr>
        <p:txBody>
          <a:bodyPr wrap="square">
            <a:spAutoFit/>
          </a:bodyPr>
          <a:lstStyle/>
          <a:p>
            <a:pPr algn="r"/>
            <a:r>
              <a:rPr lang="en-US" sz="3600" b="1">
                <a:solidFill>
                  <a:srgbClr val="FFC000"/>
                </a:solidFill>
                <a:latin typeface="Helvetica" pitchFamily="2" charset="0"/>
                <a:ea typeface="Hiragino Maru Gothic Pro W4" panose="020F0400000000000000" pitchFamily="34" charset="-128"/>
                <a:cs typeface="Poppins" pitchFamily="2" charset="77"/>
              </a:rPr>
              <a:t>are responsible for</a:t>
            </a:r>
          </a:p>
        </p:txBody>
      </p:sp>
      <p:sp>
        <p:nvSpPr>
          <p:cNvPr id="36" name="CasellaDiTesto 35">
            <a:extLst>
              <a:ext uri="{FF2B5EF4-FFF2-40B4-BE49-F238E27FC236}">
                <a16:creationId xmlns:a16="http://schemas.microsoft.com/office/drawing/2014/main" id="{712A3966-B260-2D34-2092-7AAF664A920D}"/>
              </a:ext>
            </a:extLst>
          </p:cNvPr>
          <p:cNvSpPr txBox="1"/>
          <p:nvPr/>
        </p:nvSpPr>
        <p:spPr>
          <a:xfrm>
            <a:off x="3633227" y="3536747"/>
            <a:ext cx="4933792" cy="646331"/>
          </a:xfrm>
          <a:prstGeom prst="rect">
            <a:avLst/>
          </a:prstGeom>
          <a:noFill/>
        </p:spPr>
        <p:txBody>
          <a:bodyPr wrap="square">
            <a:spAutoFit/>
          </a:bodyPr>
          <a:lstStyle/>
          <a:p>
            <a:pPr algn="r"/>
            <a:r>
              <a:rPr lang="en-US" sz="3600" b="1">
                <a:solidFill>
                  <a:srgbClr val="FFC000"/>
                </a:solidFill>
                <a:latin typeface="Helvetica" pitchFamily="2" charset="0"/>
                <a:ea typeface="Hiragino Maru Gothic Pro W4" panose="020F0400000000000000" pitchFamily="34" charset="-128"/>
                <a:cs typeface="Poppins" pitchFamily="2" charset="77"/>
              </a:rPr>
              <a:t>a year in crops</a:t>
            </a:r>
          </a:p>
        </p:txBody>
      </p:sp>
      <p:sp>
        <p:nvSpPr>
          <p:cNvPr id="2" name="CasellaDiTesto 1">
            <a:extLst>
              <a:ext uri="{FF2B5EF4-FFF2-40B4-BE49-F238E27FC236}">
                <a16:creationId xmlns:a16="http://schemas.microsoft.com/office/drawing/2014/main" id="{AAF5B8DC-3CFB-4FDA-D0FE-05B941D7518B}"/>
              </a:ext>
            </a:extLst>
          </p:cNvPr>
          <p:cNvSpPr txBox="1"/>
          <p:nvPr/>
        </p:nvSpPr>
        <p:spPr>
          <a:xfrm>
            <a:off x="3849439" y="676072"/>
            <a:ext cx="4717580" cy="1015663"/>
          </a:xfrm>
          <a:prstGeom prst="rect">
            <a:avLst/>
          </a:prstGeom>
          <a:noFill/>
        </p:spPr>
        <p:txBody>
          <a:bodyPr wrap="square">
            <a:spAutoFit/>
          </a:bodyPr>
          <a:lstStyle/>
          <a:p>
            <a:pPr algn="ctr"/>
            <a:r>
              <a:rPr lang="en-AU" sz="6000" b="1">
                <a:latin typeface="Poppins" pitchFamily="2" charset="77"/>
                <a:ea typeface="Hiragino Maru Gothic Pro W4" panose="020F0400000000000000" pitchFamily="34" charset="-128"/>
                <a:cs typeface="Poppins" pitchFamily="2" charset="77"/>
              </a:rPr>
              <a:t>HONEYBEES</a:t>
            </a:r>
          </a:p>
        </p:txBody>
      </p:sp>
      <p:sp>
        <p:nvSpPr>
          <p:cNvPr id="4" name="CasellaDiTesto 3">
            <a:extLst>
              <a:ext uri="{FF2B5EF4-FFF2-40B4-BE49-F238E27FC236}">
                <a16:creationId xmlns:a16="http://schemas.microsoft.com/office/drawing/2014/main" id="{561908F0-B4FE-0B2E-62CC-D1C0862A70B6}"/>
              </a:ext>
            </a:extLst>
          </p:cNvPr>
          <p:cNvSpPr txBox="1"/>
          <p:nvPr/>
        </p:nvSpPr>
        <p:spPr>
          <a:xfrm>
            <a:off x="3817877" y="2665517"/>
            <a:ext cx="5152737" cy="1015663"/>
          </a:xfrm>
          <a:prstGeom prst="rect">
            <a:avLst/>
          </a:prstGeom>
          <a:noFill/>
        </p:spPr>
        <p:txBody>
          <a:bodyPr wrap="square">
            <a:spAutoFit/>
          </a:bodyPr>
          <a:lstStyle/>
          <a:p>
            <a:pPr algn="ctr"/>
            <a:r>
              <a:rPr lang="en-AU" sz="6000" b="1">
                <a:latin typeface="Poppins" pitchFamily="2" charset="77"/>
                <a:ea typeface="Hiragino Maru Gothic Pro W4" panose="020F0400000000000000" pitchFamily="34" charset="-128"/>
                <a:cs typeface="Poppins" pitchFamily="2" charset="77"/>
              </a:rPr>
              <a:t>$170 billion* </a:t>
            </a:r>
          </a:p>
        </p:txBody>
      </p:sp>
      <p:sp>
        <p:nvSpPr>
          <p:cNvPr id="6" name="CasellaDiTesto 5">
            <a:extLst>
              <a:ext uri="{FF2B5EF4-FFF2-40B4-BE49-F238E27FC236}">
                <a16:creationId xmlns:a16="http://schemas.microsoft.com/office/drawing/2014/main" id="{752D8275-BA4B-C5AF-4B08-FF6EAC55DC9A}"/>
              </a:ext>
            </a:extLst>
          </p:cNvPr>
          <p:cNvSpPr txBox="1"/>
          <p:nvPr/>
        </p:nvSpPr>
        <p:spPr>
          <a:xfrm>
            <a:off x="3991263" y="4664065"/>
            <a:ext cx="5152737" cy="400110"/>
          </a:xfrm>
          <a:prstGeom prst="rect">
            <a:avLst/>
          </a:prstGeom>
          <a:noFill/>
        </p:spPr>
        <p:txBody>
          <a:bodyPr wrap="square">
            <a:spAutoFit/>
          </a:bodyPr>
          <a:lstStyle/>
          <a:p>
            <a:pPr algn="ctr"/>
            <a:r>
              <a:rPr lang="en-AU" sz="2000" b="1">
                <a:latin typeface="Poppins" pitchFamily="2" charset="77"/>
                <a:ea typeface="Hiragino Maru Gothic Pro W4" panose="020F0400000000000000" pitchFamily="34" charset="-128"/>
                <a:cs typeface="Poppins" pitchFamily="2" charset="77"/>
              </a:rPr>
              <a:t>* $20 </a:t>
            </a:r>
            <a:r>
              <a:rPr lang="en-AU" sz="2000" b="1" err="1">
                <a:latin typeface="Poppins" pitchFamily="2" charset="77"/>
                <a:ea typeface="Hiragino Maru Gothic Pro W4" panose="020F0400000000000000" pitchFamily="34" charset="-128"/>
                <a:cs typeface="Poppins" pitchFamily="2" charset="77"/>
              </a:rPr>
              <a:t>Bln</a:t>
            </a:r>
            <a:r>
              <a:rPr lang="en-AU" sz="2000" b="1">
                <a:latin typeface="Poppins" pitchFamily="2" charset="77"/>
                <a:ea typeface="Hiragino Maru Gothic Pro W4" panose="020F0400000000000000" pitchFamily="34" charset="-128"/>
                <a:cs typeface="Poppins" pitchFamily="2" charset="77"/>
              </a:rPr>
              <a:t> only in US (2019, Scott </a:t>
            </a:r>
            <a:r>
              <a:rPr lang="en-AU" sz="2000" b="1" err="1">
                <a:latin typeface="Poppins" pitchFamily="2" charset="77"/>
                <a:ea typeface="Hiragino Maru Gothic Pro W4" panose="020F0400000000000000" pitchFamily="34" charset="-128"/>
                <a:cs typeface="Poppins" pitchFamily="2" charset="77"/>
              </a:rPr>
              <a:t>McArt</a:t>
            </a:r>
            <a:r>
              <a:rPr lang="en-AU" sz="2000" b="1">
                <a:latin typeface="Poppins" pitchFamily="2" charset="77"/>
                <a:ea typeface="Hiragino Maru Gothic Pro W4" panose="020F0400000000000000" pitchFamily="34" charset="-128"/>
                <a:cs typeface="Poppins" pitchFamily="2" charset="77"/>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pic>
          <p:nvPicPr>
            <p:cNvPr id="3" name="object 3"/>
            <p:cNvPicPr/>
            <p:nvPr/>
          </p:nvPicPr>
          <p:blipFill>
            <a:blip r:embed="rId3" cstate="print"/>
            <a:stretch>
              <a:fillRect/>
            </a:stretch>
          </p:blipFill>
          <p:spPr>
            <a:xfrm>
              <a:off x="0" y="0"/>
              <a:ext cx="12192000" cy="6857998"/>
            </a:xfrm>
            <a:prstGeom prst="rect">
              <a:avLst/>
            </a:prstGeom>
          </p:spPr>
        </p:pic>
        <p:pic>
          <p:nvPicPr>
            <p:cNvPr id="4" name="object 4"/>
            <p:cNvPicPr/>
            <p:nvPr/>
          </p:nvPicPr>
          <p:blipFill>
            <a:blip r:embed="rId4" cstate="print"/>
            <a:stretch>
              <a:fillRect/>
            </a:stretch>
          </p:blipFill>
          <p:spPr>
            <a:xfrm>
              <a:off x="6117335" y="5325617"/>
              <a:ext cx="5103748" cy="731519"/>
            </a:xfrm>
            <a:prstGeom prst="rect">
              <a:avLst/>
            </a:prstGeom>
          </p:spPr>
        </p:pic>
        <p:pic>
          <p:nvPicPr>
            <p:cNvPr id="5" name="object 5"/>
            <p:cNvPicPr/>
            <p:nvPr/>
          </p:nvPicPr>
          <p:blipFill>
            <a:blip r:embed="rId5" cstate="print"/>
            <a:stretch>
              <a:fillRect/>
            </a:stretch>
          </p:blipFill>
          <p:spPr>
            <a:xfrm>
              <a:off x="1701292" y="3917188"/>
              <a:ext cx="4135247" cy="1341120"/>
            </a:xfrm>
            <a:prstGeom prst="rect">
              <a:avLst/>
            </a:prstGeom>
          </p:spPr>
        </p:pic>
        <p:pic>
          <p:nvPicPr>
            <p:cNvPr id="6" name="object 6"/>
            <p:cNvPicPr/>
            <p:nvPr/>
          </p:nvPicPr>
          <p:blipFill>
            <a:blip r:embed="rId6" cstate="print"/>
            <a:stretch>
              <a:fillRect/>
            </a:stretch>
          </p:blipFill>
          <p:spPr>
            <a:xfrm>
              <a:off x="1701292" y="4855717"/>
              <a:ext cx="4771516" cy="1341374"/>
            </a:xfrm>
            <a:prstGeom prst="rect">
              <a:avLst/>
            </a:prstGeom>
          </p:spPr>
        </p:pic>
        <p:pic>
          <p:nvPicPr>
            <p:cNvPr id="7" name="object 7"/>
            <p:cNvPicPr/>
            <p:nvPr/>
          </p:nvPicPr>
          <p:blipFill>
            <a:blip r:embed="rId7" cstate="print"/>
            <a:stretch>
              <a:fillRect/>
            </a:stretch>
          </p:blipFill>
          <p:spPr>
            <a:xfrm>
              <a:off x="6088888" y="4628641"/>
              <a:ext cx="5019929" cy="883412"/>
            </a:xfrm>
            <a:prstGeom prst="rect">
              <a:avLst/>
            </a:prstGeom>
          </p:spPr>
        </p:pic>
      </p:grpSp>
      <p:pic>
        <p:nvPicPr>
          <p:cNvPr id="8" name="object 4">
            <a:extLst>
              <a:ext uri="{FF2B5EF4-FFF2-40B4-BE49-F238E27FC236}">
                <a16:creationId xmlns:a16="http://schemas.microsoft.com/office/drawing/2014/main" id="{D79112A8-C632-7ED7-9B08-91669DDFAB43}"/>
              </a:ext>
            </a:extLst>
          </p:cNvPr>
          <p:cNvPicPr/>
          <p:nvPr/>
        </p:nvPicPr>
        <p:blipFill>
          <a:blip r:embed="rId8" cstate="print"/>
          <a:stretch>
            <a:fillRect/>
          </a:stretch>
        </p:blipFill>
        <p:spPr>
          <a:xfrm>
            <a:off x="360584" y="193929"/>
            <a:ext cx="4494022" cy="1005840"/>
          </a:xfrm>
          <a:prstGeom prst="rect">
            <a:avLst/>
          </a:prstGeom>
        </p:spPr>
      </p:pic>
      <p:pic>
        <p:nvPicPr>
          <p:cNvPr id="9" name="object 5">
            <a:extLst>
              <a:ext uri="{FF2B5EF4-FFF2-40B4-BE49-F238E27FC236}">
                <a16:creationId xmlns:a16="http://schemas.microsoft.com/office/drawing/2014/main" id="{C97D8B0B-EB80-66D5-38BD-341BC081DB4A}"/>
              </a:ext>
            </a:extLst>
          </p:cNvPr>
          <p:cNvPicPr/>
          <p:nvPr/>
        </p:nvPicPr>
        <p:blipFill>
          <a:blip r:embed="rId9" cstate="print">
            <a:duotone>
              <a:schemeClr val="accent2">
                <a:shade val="45000"/>
                <a:satMod val="135000"/>
              </a:schemeClr>
              <a:prstClr val="white"/>
            </a:duotone>
          </a:blip>
          <a:stretch>
            <a:fillRect/>
          </a:stretch>
        </p:blipFill>
        <p:spPr>
          <a:xfrm>
            <a:off x="4566666" y="11933"/>
            <a:ext cx="4280916" cy="175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10" name="CasellaDiTesto 9">
            <a:extLst>
              <a:ext uri="{FF2B5EF4-FFF2-40B4-BE49-F238E27FC236}">
                <a16:creationId xmlns:a16="http://schemas.microsoft.com/office/drawing/2014/main" id="{878C077E-2F1B-F947-BC0D-E28DCB754066}"/>
              </a:ext>
            </a:extLst>
          </p:cNvPr>
          <p:cNvSpPr txBox="1"/>
          <p:nvPr/>
        </p:nvSpPr>
        <p:spPr>
          <a:xfrm>
            <a:off x="705394" y="409520"/>
            <a:ext cx="7772400" cy="892552"/>
          </a:xfrm>
          <a:prstGeom prst="rect">
            <a:avLst/>
          </a:prstGeom>
          <a:noFill/>
        </p:spPr>
        <p:txBody>
          <a:bodyPr wrap="square">
            <a:spAutoFit/>
          </a:bodyPr>
          <a:lstStyle/>
          <a:p>
            <a:r>
              <a:rPr lang="en-AU" sz="2600" b="1">
                <a:solidFill>
                  <a:srgbClr val="593700"/>
                </a:solidFill>
                <a:latin typeface="Helvetica" pitchFamily="2" charset="0"/>
                <a:ea typeface="Hiragino Maru Gothic Pro W4" panose="020F0400000000000000" pitchFamily="34" charset="-128"/>
                <a:cs typeface="Poppins" pitchFamily="2" charset="77"/>
              </a:rPr>
              <a:t>There are significant gaps in our understanding of </a:t>
            </a:r>
            <a:r>
              <a:rPr lang="en-AU" sz="2600" b="1" i="1">
                <a:solidFill>
                  <a:srgbClr val="FFA805"/>
                </a:solidFill>
                <a:latin typeface="Helvetica" pitchFamily="2" charset="0"/>
                <a:ea typeface="Hiragino Maru Gothic Pro W4" panose="020F0400000000000000" pitchFamily="34" charset="-128"/>
                <a:cs typeface="Poppins" pitchFamily="2" charset="77"/>
              </a:rPr>
              <a:t>honey bee</a:t>
            </a:r>
            <a:r>
              <a:rPr lang="en-AU" sz="2600" b="1">
                <a:solidFill>
                  <a:srgbClr val="593700"/>
                </a:solidFill>
                <a:latin typeface="Helvetica" pitchFamily="2" charset="0"/>
                <a:ea typeface="Hiragino Maru Gothic Pro W4" panose="020F0400000000000000" pitchFamily="34" charset="-128"/>
                <a:cs typeface="Poppins" pitchFamily="2" charset="77"/>
              </a:rPr>
              <a:t> behaviour </a:t>
            </a:r>
          </a:p>
        </p:txBody>
      </p:sp>
      <p:grpSp>
        <p:nvGrpSpPr>
          <p:cNvPr id="20" name="Gruppo 19">
            <a:extLst>
              <a:ext uri="{FF2B5EF4-FFF2-40B4-BE49-F238E27FC236}">
                <a16:creationId xmlns:a16="http://schemas.microsoft.com/office/drawing/2014/main" id="{43D8D67F-D829-21DE-9EF3-B74ACD065D88}"/>
              </a:ext>
            </a:extLst>
          </p:cNvPr>
          <p:cNvGrpSpPr/>
          <p:nvPr/>
        </p:nvGrpSpPr>
        <p:grpSpPr>
          <a:xfrm>
            <a:off x="1559475" y="1711592"/>
            <a:ext cx="6025049" cy="3161987"/>
            <a:chOff x="3370502" y="2197490"/>
            <a:chExt cx="5561736" cy="2894026"/>
          </a:xfrm>
        </p:grpSpPr>
        <p:pic>
          <p:nvPicPr>
            <p:cNvPr id="11" name="Picture 2">
              <a:extLst>
                <a:ext uri="{FF2B5EF4-FFF2-40B4-BE49-F238E27FC236}">
                  <a16:creationId xmlns:a16="http://schemas.microsoft.com/office/drawing/2014/main" id="{16AD49E2-86EC-5C9E-C13C-655E9036A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94"/>
            <a:stretch/>
          </p:blipFill>
          <p:spPr bwMode="auto">
            <a:xfrm>
              <a:off x="3370502" y="2197490"/>
              <a:ext cx="5561736" cy="289402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po 18">
              <a:extLst>
                <a:ext uri="{FF2B5EF4-FFF2-40B4-BE49-F238E27FC236}">
                  <a16:creationId xmlns:a16="http://schemas.microsoft.com/office/drawing/2014/main" id="{50111AF1-4BD8-3F0E-B737-537A49EE745C}"/>
                </a:ext>
              </a:extLst>
            </p:cNvPr>
            <p:cNvGrpSpPr/>
            <p:nvPr/>
          </p:nvGrpSpPr>
          <p:grpSpPr>
            <a:xfrm>
              <a:off x="6848073" y="2566065"/>
              <a:ext cx="1114697" cy="1809165"/>
              <a:chOff x="6848073" y="2579128"/>
              <a:chExt cx="1114697" cy="1809165"/>
            </a:xfrm>
          </p:grpSpPr>
          <p:cxnSp>
            <p:nvCxnSpPr>
              <p:cNvPr id="13" name="Connettore 2 12">
                <a:extLst>
                  <a:ext uri="{FF2B5EF4-FFF2-40B4-BE49-F238E27FC236}">
                    <a16:creationId xmlns:a16="http://schemas.microsoft.com/office/drawing/2014/main" id="{DC2240AF-5E4F-EF74-92F5-E1AD8531D794}"/>
                  </a:ext>
                </a:extLst>
              </p:cNvPr>
              <p:cNvCxnSpPr>
                <a:cxnSpLocks/>
              </p:cNvCxnSpPr>
              <p:nvPr/>
            </p:nvCxnSpPr>
            <p:spPr>
              <a:xfrm flipH="1">
                <a:off x="7001691" y="3043646"/>
                <a:ext cx="182880" cy="13446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5D089851-5D9C-5D0C-DBB0-EF0BAD1A73AC}"/>
                  </a:ext>
                </a:extLst>
              </p:cNvPr>
              <p:cNvSpPr txBox="1"/>
              <p:nvPr/>
            </p:nvSpPr>
            <p:spPr>
              <a:xfrm>
                <a:off x="6848073" y="2579128"/>
                <a:ext cx="1114697" cy="400110"/>
              </a:xfrm>
              <a:prstGeom prst="rect">
                <a:avLst/>
              </a:prstGeom>
              <a:noFill/>
            </p:spPr>
            <p:txBody>
              <a:bodyPr wrap="square">
                <a:spAutoFit/>
              </a:bodyPr>
              <a:lstStyle/>
              <a:p>
                <a:r>
                  <a:rPr lang="en-AU" sz="2000" b="1">
                    <a:solidFill>
                      <a:srgbClr val="593700"/>
                    </a:solidFill>
                    <a:latin typeface="Helvetica" pitchFamily="2" charset="0"/>
                    <a:ea typeface="Hiragino Maru Gothic Pro W4" panose="020F0400000000000000" pitchFamily="34" charset="-128"/>
                    <a:cs typeface="Poppins" pitchFamily="2" charset="77"/>
                  </a:rPr>
                  <a:t>CCD</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1A00"/>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F78D31EE-8CC2-8C2E-9E76-AD9F93B353EA}"/>
              </a:ext>
            </a:extLst>
          </p:cNvPr>
          <p:cNvSpPr txBox="1"/>
          <p:nvPr/>
        </p:nvSpPr>
        <p:spPr>
          <a:xfrm>
            <a:off x="1" y="1417588"/>
            <a:ext cx="9143999" cy="2308324"/>
          </a:xfrm>
          <a:prstGeom prst="rect">
            <a:avLst/>
          </a:prstGeom>
          <a:noFill/>
        </p:spPr>
        <p:txBody>
          <a:bodyPr wrap="square" rtlCol="0">
            <a:spAutoFit/>
          </a:bodyPr>
          <a:lstStyle/>
          <a:p>
            <a:pPr algn="ctr"/>
            <a:r>
              <a:rPr lang="en-US" sz="3600" b="1">
                <a:solidFill>
                  <a:schemeClr val="bg1"/>
                </a:solidFill>
                <a:latin typeface="Helvetica" pitchFamily="2" charset="0"/>
                <a:cs typeface="Poppins" pitchFamily="2" charset="77"/>
              </a:rPr>
              <a:t>Our project addresses </a:t>
            </a:r>
          </a:p>
          <a:p>
            <a:pPr algn="ctr"/>
            <a:r>
              <a:rPr lang="en-US" sz="3600" b="1">
                <a:solidFill>
                  <a:srgbClr val="FFA805"/>
                </a:solidFill>
                <a:latin typeface="Helvetica" pitchFamily="2" charset="0"/>
                <a:ea typeface="Hiragino Maru Gothic Pro W4" panose="020F0400000000000000" pitchFamily="34" charset="-128"/>
                <a:cs typeface="Poppins" pitchFamily="2" charset="77"/>
              </a:rPr>
              <a:t>PUBLIC OPINION </a:t>
            </a:r>
          </a:p>
          <a:p>
            <a:pPr algn="ctr"/>
            <a:r>
              <a:rPr lang="en-US" sz="3600" b="1">
                <a:solidFill>
                  <a:schemeClr val="bg1"/>
                </a:solidFill>
                <a:latin typeface="Helvetica" pitchFamily="2" charset="0"/>
                <a:cs typeface="Poppins" pitchFamily="2" charset="77"/>
              </a:rPr>
              <a:t>and </a:t>
            </a:r>
          </a:p>
          <a:p>
            <a:pPr algn="ctr"/>
            <a:r>
              <a:rPr lang="en-US" sz="3600" b="1">
                <a:solidFill>
                  <a:srgbClr val="FFA805"/>
                </a:solidFill>
                <a:latin typeface="Helvetica" pitchFamily="2" charset="0"/>
                <a:ea typeface="Hiragino Maru Gothic Pro W4" panose="020F0400000000000000" pitchFamily="34" charset="-128"/>
                <a:cs typeface="Poppins" pitchFamily="2" charset="77"/>
              </a:rPr>
              <a:t>GOVERNMENT AUTHORITIES</a:t>
            </a:r>
          </a:p>
        </p:txBody>
      </p:sp>
    </p:spTree>
    <p:extLst>
      <p:ext uri="{BB962C8B-B14F-4D97-AF65-F5344CB8AC3E}">
        <p14:creationId xmlns:p14="http://schemas.microsoft.com/office/powerpoint/2010/main" val="72303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10" name="CasellaDiTesto 9">
            <a:extLst>
              <a:ext uri="{FF2B5EF4-FFF2-40B4-BE49-F238E27FC236}">
                <a16:creationId xmlns:a16="http://schemas.microsoft.com/office/drawing/2014/main" id="{878C077E-2F1B-F947-BC0D-E28DCB754066}"/>
              </a:ext>
            </a:extLst>
          </p:cNvPr>
          <p:cNvSpPr txBox="1"/>
          <p:nvPr/>
        </p:nvSpPr>
        <p:spPr>
          <a:xfrm>
            <a:off x="104600" y="361154"/>
            <a:ext cx="8931116" cy="646331"/>
          </a:xfrm>
          <a:prstGeom prst="rect">
            <a:avLst/>
          </a:prstGeom>
          <a:noFill/>
        </p:spPr>
        <p:txBody>
          <a:bodyPr wrap="square" lIns="91440" tIns="45720" rIns="91440" bIns="45720" anchor="t">
            <a:spAutoFit/>
          </a:bodyPr>
          <a:lstStyle/>
          <a:p>
            <a:pPr algn="ctr"/>
            <a:r>
              <a:rPr lang="en-AU" sz="3600" b="1">
                <a:solidFill>
                  <a:srgbClr val="F9B321"/>
                </a:solidFill>
                <a:latin typeface="Helvetica"/>
                <a:ea typeface="Hiragino Maru Gothic Pro W4"/>
                <a:cs typeface="Poppins"/>
              </a:rPr>
              <a:t>RESEARCH QUESTIONS</a:t>
            </a:r>
            <a:endParaRPr lang="en-AU" sz="3600" b="1">
              <a:solidFill>
                <a:srgbClr val="F9B321"/>
              </a:solidFill>
              <a:latin typeface="Helvetica" pitchFamily="2" charset="0"/>
              <a:ea typeface="Hiragino Maru Gothic Pro W4" panose="020F0400000000000000" pitchFamily="34" charset="-128"/>
              <a:cs typeface="Poppins" pitchFamily="2" charset="77"/>
            </a:endParaRPr>
          </a:p>
        </p:txBody>
      </p:sp>
      <p:pic>
        <p:nvPicPr>
          <p:cNvPr id="2" name="object 5">
            <a:extLst>
              <a:ext uri="{FF2B5EF4-FFF2-40B4-BE49-F238E27FC236}">
                <a16:creationId xmlns:a16="http://schemas.microsoft.com/office/drawing/2014/main" id="{88A68333-EF5A-888F-1C2A-2C62D03095F0}"/>
              </a:ext>
            </a:extLst>
          </p:cNvPr>
          <p:cNvPicPr/>
          <p:nvPr/>
        </p:nvPicPr>
        <p:blipFill>
          <a:blip r:embed="rId3" cstate="print"/>
          <a:stretch>
            <a:fillRect/>
          </a:stretch>
        </p:blipFill>
        <p:spPr>
          <a:xfrm>
            <a:off x="130476" y="1043580"/>
            <a:ext cx="2517921" cy="2586128"/>
          </a:xfrm>
          <a:prstGeom prst="rect">
            <a:avLst/>
          </a:prstGeom>
        </p:spPr>
      </p:pic>
      <p:sp>
        <p:nvSpPr>
          <p:cNvPr id="5" name="CasellaDiTesto 4">
            <a:extLst>
              <a:ext uri="{FF2B5EF4-FFF2-40B4-BE49-F238E27FC236}">
                <a16:creationId xmlns:a16="http://schemas.microsoft.com/office/drawing/2014/main" id="{D7060F11-F48B-6B5E-0255-44E418C1D3A7}"/>
              </a:ext>
            </a:extLst>
          </p:cNvPr>
          <p:cNvSpPr txBox="1"/>
          <p:nvPr/>
        </p:nvSpPr>
        <p:spPr>
          <a:xfrm>
            <a:off x="3036677" y="2764146"/>
            <a:ext cx="4771424" cy="861774"/>
          </a:xfrm>
          <a:prstGeom prst="rect">
            <a:avLst/>
          </a:prstGeom>
          <a:noFill/>
        </p:spPr>
        <p:txBody>
          <a:bodyPr wrap="square">
            <a:spAutoFit/>
          </a:bodyPr>
          <a:lstStyle/>
          <a:p>
            <a:r>
              <a:rPr lang="en-AU" sz="5000" b="1">
                <a:solidFill>
                  <a:srgbClr val="593700"/>
                </a:solidFill>
                <a:latin typeface="Helvetica" pitchFamily="2" charset="0"/>
                <a:ea typeface="Hiragino Maru Gothic Pro W4" panose="020F0400000000000000" pitchFamily="34" charset="-128"/>
                <a:cs typeface="Poppins" pitchFamily="2" charset="77"/>
              </a:rPr>
              <a:t> </a:t>
            </a:r>
          </a:p>
        </p:txBody>
      </p:sp>
      <p:sp>
        <p:nvSpPr>
          <p:cNvPr id="7" name="CasellaDiTesto 6">
            <a:extLst>
              <a:ext uri="{FF2B5EF4-FFF2-40B4-BE49-F238E27FC236}">
                <a16:creationId xmlns:a16="http://schemas.microsoft.com/office/drawing/2014/main" id="{4FA363C2-E4CD-3B05-20CA-6B6B49657DFC}"/>
              </a:ext>
            </a:extLst>
          </p:cNvPr>
          <p:cNvSpPr txBox="1"/>
          <p:nvPr/>
        </p:nvSpPr>
        <p:spPr>
          <a:xfrm>
            <a:off x="2463046" y="1283964"/>
            <a:ext cx="5277394" cy="3323987"/>
          </a:xfrm>
          <a:prstGeom prst="rect">
            <a:avLst/>
          </a:prstGeom>
          <a:noFill/>
        </p:spPr>
        <p:txBody>
          <a:bodyPr wrap="square" lIns="91440" tIns="45720" rIns="91440" bIns="45720" anchor="t">
            <a:spAutoFit/>
          </a:bodyPr>
          <a:lstStyle/>
          <a:p>
            <a:r>
              <a:rPr lang="en-AU" sz="5000" b="1">
                <a:solidFill>
                  <a:srgbClr val="593700"/>
                </a:solidFill>
                <a:latin typeface="Helvetica"/>
                <a:ea typeface="Hiragino Maru Gothic Pro W4"/>
                <a:cs typeface="Poppins"/>
              </a:rPr>
              <a:t>REASONS</a:t>
            </a:r>
          </a:p>
          <a:p>
            <a:endParaRPr lang="en-AU" sz="3000" b="1">
              <a:solidFill>
                <a:srgbClr val="593700"/>
              </a:solidFill>
              <a:latin typeface="Helvetica" pitchFamily="2" charset="0"/>
              <a:ea typeface="Hiragino Maru Gothic Pro W4" panose="020F0400000000000000" pitchFamily="34" charset="-128"/>
              <a:cs typeface="Poppins" pitchFamily="2" charset="77"/>
            </a:endParaRPr>
          </a:p>
          <a:p>
            <a:r>
              <a:rPr lang="en-AU" sz="5000" b="1">
                <a:solidFill>
                  <a:srgbClr val="593700"/>
                </a:solidFill>
                <a:latin typeface="Helvetica"/>
                <a:ea typeface="Hiragino Maru Gothic Pro W4"/>
                <a:cs typeface="Poppins"/>
              </a:rPr>
              <a:t>IMPACT    </a:t>
            </a:r>
            <a:endParaRPr lang="en-AU" sz="5000" b="1">
              <a:solidFill>
                <a:srgbClr val="593700"/>
              </a:solidFill>
              <a:latin typeface="Helvetica" pitchFamily="2" charset="0"/>
              <a:ea typeface="Hiragino Maru Gothic Pro W4" panose="020F0400000000000000" pitchFamily="34" charset="-128"/>
              <a:cs typeface="Poppins" pitchFamily="2" charset="77"/>
            </a:endParaRPr>
          </a:p>
          <a:p>
            <a:endParaRPr lang="en-AU" sz="3000" b="1">
              <a:solidFill>
                <a:srgbClr val="593700"/>
              </a:solidFill>
              <a:latin typeface="Helvetica" pitchFamily="2" charset="0"/>
              <a:ea typeface="Hiragino Maru Gothic Pro W4" panose="020F0400000000000000" pitchFamily="34" charset="-128"/>
              <a:cs typeface="Poppins" pitchFamily="2" charset="77"/>
            </a:endParaRPr>
          </a:p>
          <a:p>
            <a:r>
              <a:rPr lang="en-AU" sz="5000" b="1">
                <a:solidFill>
                  <a:srgbClr val="593700"/>
                </a:solidFill>
                <a:latin typeface="Helvetica"/>
                <a:ea typeface="Hiragino Maru Gothic Pro W4"/>
                <a:cs typeface="Poppins"/>
              </a:rPr>
              <a:t>RESILIENCE</a:t>
            </a:r>
          </a:p>
        </p:txBody>
      </p:sp>
      <p:sp>
        <p:nvSpPr>
          <p:cNvPr id="9" name="CasellaDiTesto 8">
            <a:extLst>
              <a:ext uri="{FF2B5EF4-FFF2-40B4-BE49-F238E27FC236}">
                <a16:creationId xmlns:a16="http://schemas.microsoft.com/office/drawing/2014/main" id="{AEF93DC5-345F-0116-82F9-A72547F19CD1}"/>
              </a:ext>
            </a:extLst>
          </p:cNvPr>
          <p:cNvSpPr txBox="1"/>
          <p:nvPr/>
        </p:nvSpPr>
        <p:spPr>
          <a:xfrm>
            <a:off x="5830837" y="1445814"/>
            <a:ext cx="2975810" cy="523220"/>
          </a:xfrm>
          <a:prstGeom prst="rect">
            <a:avLst/>
          </a:prstGeom>
          <a:noFill/>
        </p:spPr>
        <p:txBody>
          <a:bodyPr wrap="square" lIns="91440" tIns="45720" rIns="91440" bIns="45720" rtlCol="0" anchor="t">
            <a:spAutoFit/>
          </a:bodyPr>
          <a:lstStyle/>
          <a:p>
            <a:r>
              <a:rPr lang="en-US" b="1">
                <a:solidFill>
                  <a:srgbClr val="593700"/>
                </a:solidFill>
                <a:latin typeface="Helvetica"/>
              </a:rPr>
              <a:t>Is there a relation </a:t>
            </a:r>
            <a:r>
              <a:rPr lang="en-AU" b="1">
                <a:solidFill>
                  <a:srgbClr val="593700"/>
                </a:solidFill>
                <a:latin typeface="Helvetica"/>
                <a:cs typeface="Helvetica"/>
              </a:rPr>
              <a:t>a between stressors and colony losses?</a:t>
            </a:r>
            <a:endParaRPr lang="en-US" b="1">
              <a:solidFill>
                <a:srgbClr val="593700"/>
              </a:solidFill>
              <a:latin typeface="Helvetica"/>
            </a:endParaRPr>
          </a:p>
        </p:txBody>
      </p:sp>
      <p:sp>
        <p:nvSpPr>
          <p:cNvPr id="4" name="CasellaDiTesto 3">
            <a:extLst>
              <a:ext uri="{FF2B5EF4-FFF2-40B4-BE49-F238E27FC236}">
                <a16:creationId xmlns:a16="http://schemas.microsoft.com/office/drawing/2014/main" id="{DB3FD426-58A3-9FDA-890C-917E461712B0}"/>
              </a:ext>
            </a:extLst>
          </p:cNvPr>
          <p:cNvSpPr txBox="1"/>
          <p:nvPr/>
        </p:nvSpPr>
        <p:spPr>
          <a:xfrm>
            <a:off x="5288437" y="2654104"/>
            <a:ext cx="30319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93700"/>
                </a:solidFill>
                <a:latin typeface="Helvetica"/>
                <a:cs typeface="Helvetica"/>
              </a:rPr>
              <a:t>Which is the economic impact of the colony losses?</a:t>
            </a:r>
            <a:endParaRPr lang="it-IT"/>
          </a:p>
          <a:p>
            <a:pPr algn="l"/>
            <a:endParaRPr lang="it-IT"/>
          </a:p>
        </p:txBody>
      </p:sp>
      <p:sp>
        <p:nvSpPr>
          <p:cNvPr id="6" name="CasellaDiTesto 5">
            <a:extLst>
              <a:ext uri="{FF2B5EF4-FFF2-40B4-BE49-F238E27FC236}">
                <a16:creationId xmlns:a16="http://schemas.microsoft.com/office/drawing/2014/main" id="{7147E50D-259A-83F5-C9D8-75D143459F22}"/>
              </a:ext>
            </a:extLst>
          </p:cNvPr>
          <p:cNvSpPr txBox="1"/>
          <p:nvPr/>
        </p:nvSpPr>
        <p:spPr>
          <a:xfrm>
            <a:off x="6641989" y="387809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93700"/>
                </a:solidFill>
                <a:latin typeface="Helvetica"/>
                <a:cs typeface="Helvetica"/>
              </a:rPr>
              <a:t>Which are the most favorable environments?</a:t>
            </a:r>
          </a:p>
        </p:txBody>
      </p:sp>
    </p:spTree>
    <p:extLst>
      <p:ext uri="{BB962C8B-B14F-4D97-AF65-F5344CB8AC3E}">
        <p14:creationId xmlns:p14="http://schemas.microsoft.com/office/powerpoint/2010/main" val="145810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6718812" cy="3323987"/>
          </a:xfrm>
          <a:prstGeom prst="rect">
            <a:avLst/>
          </a:prstGeom>
          <a:noFill/>
        </p:spPr>
        <p:txBody>
          <a:bodyPr wrap="square">
            <a:spAutoFit/>
          </a:bodyPr>
          <a:lstStyle/>
          <a:p>
            <a:r>
              <a:rPr lang="en-AU" sz="7000" b="1">
                <a:solidFill>
                  <a:srgbClr val="2A1A00"/>
                </a:solidFill>
                <a:latin typeface="Helvetica" pitchFamily="2" charset="0"/>
                <a:ea typeface="Hiragino Maru Gothic Pro W4" panose="020F0400000000000000" pitchFamily="34" charset="-128"/>
                <a:cs typeface="Poppins" pitchFamily="2" charset="77"/>
              </a:rPr>
              <a:t>DATA</a:t>
            </a:r>
          </a:p>
          <a:p>
            <a:r>
              <a:rPr lang="en-AU" sz="7000" b="1">
                <a:solidFill>
                  <a:srgbClr val="2A1A00"/>
                </a:solidFill>
                <a:latin typeface="Helvetica" pitchFamily="2" charset="0"/>
                <a:ea typeface="Hiragino Maru Gothic Pro W4" panose="020F0400000000000000" pitchFamily="34" charset="-128"/>
                <a:cs typeface="Poppins" pitchFamily="2" charset="77"/>
              </a:rPr>
              <a:t>IMPORT &amp; CLEANING</a:t>
            </a:r>
          </a:p>
        </p:txBody>
      </p:sp>
      <p:pic>
        <p:nvPicPr>
          <p:cNvPr id="5" name="object 7">
            <a:extLst>
              <a:ext uri="{FF2B5EF4-FFF2-40B4-BE49-F238E27FC236}">
                <a16:creationId xmlns:a16="http://schemas.microsoft.com/office/drawing/2014/main" id="{781B78DB-49CC-F8AE-4B5E-793FD940E238}"/>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3424028956"/>
      </p:ext>
    </p:extLst>
  </p:cSld>
  <p:clrMapOvr>
    <a:masterClrMapping/>
  </p:clrMapOvr>
</p:sld>
</file>

<file path=ppt/theme/theme1.xml><?xml version="1.0" encoding="utf-8"?>
<a:theme xmlns:a="http://schemas.openxmlformats.org/drawingml/2006/main" name="Spelling Bee by Slidesgo">
  <a:themeElements>
    <a:clrScheme name="Simple Light">
      <a:dk1>
        <a:srgbClr val="703316"/>
      </a:dk1>
      <a:lt1>
        <a:srgbClr val="FFFFFF"/>
      </a:lt1>
      <a:dk2>
        <a:srgbClr val="FFF0B3"/>
      </a:dk2>
      <a:lt2>
        <a:srgbClr val="666666"/>
      </a:lt2>
      <a:accent1>
        <a:srgbClr val="FFDB45"/>
      </a:accent1>
      <a:accent2>
        <a:srgbClr val="FFA500"/>
      </a:accent2>
      <a:accent3>
        <a:srgbClr val="99E2E6"/>
      </a:accent3>
      <a:accent4>
        <a:srgbClr val="F78F8F"/>
      </a:accent4>
      <a:accent5>
        <a:srgbClr val="B64B18"/>
      </a:accent5>
      <a:accent6>
        <a:srgbClr val="FFA500"/>
      </a:accent6>
      <a:hlink>
        <a:srgbClr val="7033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2245</Words>
  <Application>Microsoft Macintosh PowerPoint</Application>
  <PresentationFormat>Presentazione su schermo (16:9)</PresentationFormat>
  <Paragraphs>246</Paragraphs>
  <Slides>34</Slides>
  <Notes>31</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34</vt:i4>
      </vt:variant>
    </vt:vector>
  </HeadingPairs>
  <TitlesOfParts>
    <vt:vector size="47" baseType="lpstr">
      <vt:lpstr>lato</vt:lpstr>
      <vt:lpstr>lato</vt:lpstr>
      <vt:lpstr>TIMSansWeb</vt:lpstr>
      <vt:lpstr>Cambria Math</vt:lpstr>
      <vt:lpstr>Calibri</vt:lpstr>
      <vt:lpstr>clear_sans_mediumregular</vt:lpstr>
      <vt:lpstr>Open Sans Light</vt:lpstr>
      <vt:lpstr>Helvetica</vt:lpstr>
      <vt:lpstr>Arial</vt:lpstr>
      <vt:lpstr>Mali SemiBold</vt:lpstr>
      <vt:lpstr>Poppins</vt:lpstr>
      <vt:lpstr>Nunito</vt:lpstr>
      <vt:lpstr>Spelling Bee by Slidesgo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the Bees</dc:title>
  <cp:lastModifiedBy>Luca Mainini (Student at CentraleSupelec)</cp:lastModifiedBy>
  <cp:revision>3</cp:revision>
  <dcterms:modified xsi:type="dcterms:W3CDTF">2023-02-17T06:43:44Z</dcterms:modified>
</cp:coreProperties>
</file>